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7559675" cx="10080625"/>
  <p:notesSz cx="7772400" cy="10058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 name="Shape 2"/>
        <p:cNvGrpSpPr/>
        <p:nvPr/>
      </p:nvGrpSpPr>
      <p:grpSpPr>
        <a:xfrm>
          <a:off x="0" y="0"/>
          <a:ext cx="0" cy="0"/>
          <a:chOff x="0" y="0"/>
          <a:chExt cx="0" cy="0"/>
        </a:xfrm>
      </p:grpSpPr>
      <p:sp>
        <p:nvSpPr>
          <p:cNvPr id="3" name="Shape 3"/>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4" name="Shape 4"/>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5" name="Shape 5"/>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6" name="Shape 6"/>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7" name="Shape 7"/>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8" name="Shape 8"/>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9" name="Shape 9"/>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0" name="Shape 10"/>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1" name="Shape 11"/>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2" name="Shape 12"/>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3" name="Shape 13"/>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4" name="Shape 14"/>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5" name="Shape 15"/>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6" name="Shape 16"/>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a:noFill/>
          <a:ln>
            <a:noFill/>
          </a:ln>
        </p:spPr>
      </p:sp>
      <p:sp>
        <p:nvSpPr>
          <p:cNvPr id="17" name="Shape 17"/>
          <p:cNvSpPr txBox="1"/>
          <p:nvPr>
            <p:ph idx="1" type="body"/>
          </p:nvPr>
        </p:nvSpPr>
        <p:spPr>
          <a:xfrm>
            <a:off x="777875" y="4776787"/>
            <a:ext cx="6196012" cy="4503736"/>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2pPr>
            <a:lvl3pPr indent="-228600" lvl="2" marL="11430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3pPr>
            <a:lvl4pPr indent="-228600" lvl="3" marL="16002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4pPr>
            <a:lvl5pPr indent="-228600" lvl="4" marL="20574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18" name="Shape 18"/>
          <p:cNvSpPr txBox="1"/>
          <p:nvPr>
            <p:ph idx="3" type="hdr"/>
          </p:nvPr>
        </p:nvSpPr>
        <p:spPr>
          <a:xfrm>
            <a:off x="0" y="0"/>
            <a:ext cx="3351213" cy="481013"/>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 name="Shape 19"/>
          <p:cNvSpPr txBox="1"/>
          <p:nvPr>
            <p:ph idx="10" type="dt"/>
          </p:nvPr>
        </p:nvSpPr>
        <p:spPr>
          <a:xfrm>
            <a:off x="4398962" y="0"/>
            <a:ext cx="3351212" cy="481013"/>
          </a:xfrm>
          <a:prstGeom prst="rect">
            <a:avLst/>
          </a:prstGeom>
          <a:noFill/>
          <a:ln>
            <a:noFill/>
          </a:ln>
        </p:spPr>
        <p:txBody>
          <a:bodyPr anchorCtr="0" anchor="t" bIns="91425" lIns="91425" rIns="91425" tIns="91425"/>
          <a:lstStyle>
            <a:lvl1pPr indent="0" lvl="0" marL="0" marR="0" rtl="0" algn="r">
              <a:lnSpc>
                <a:spcPct val="93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0" name="Shape 20"/>
          <p:cNvSpPr txBox="1"/>
          <p:nvPr>
            <p:ph idx="11" type="ftr"/>
          </p:nvPr>
        </p:nvSpPr>
        <p:spPr>
          <a:xfrm>
            <a:off x="0" y="9555163"/>
            <a:ext cx="3351213" cy="481011"/>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1" name="Shape 21"/>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19" name="Shape 219"/>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281" name="Shape 281"/>
          <p:cNvSpPr txBox="1"/>
          <p:nvPr/>
        </p:nvSpPr>
        <p:spPr>
          <a:xfrm>
            <a:off x="0" y="0"/>
            <a:ext cx="1587" cy="1587"/>
          </a:xfrm>
          <a:prstGeom prst="rect">
            <a:avLst/>
          </a:prstGeom>
          <a:noFill/>
          <a:ln>
            <a:noFill/>
          </a:ln>
        </p:spPr>
        <p:txBody>
          <a:bodyPr anchorCtr="0" anchor="t" bIns="45000" lIns="90000" rIns="90000" tIns="45000">
            <a:noAutofit/>
          </a:bodyPr>
          <a:lstStyle/>
          <a:p>
            <a:pPr indent="0" lvl="0" marL="0" marR="0" rtl="0" algn="l">
              <a:spcBef>
                <a:spcPts val="0"/>
              </a:spcBef>
              <a:spcAft>
                <a:spcPts val="0"/>
              </a:spcAft>
              <a:buSzPct val="25000"/>
              <a:buNone/>
            </a:pPr>
            <a:fld id="{00000000-1234-1234-1234-123412341234}" type="slidenum">
              <a:rPr lang="en-US" sz="1800">
                <a:solidFill>
                  <a:srgbClr val="FFFFFF"/>
                </a:solidFill>
                <a:latin typeface="Calibri"/>
                <a:ea typeface="Calibri"/>
                <a:cs typeface="Calibri"/>
                <a:sym typeface="Calibri"/>
              </a:rPr>
              <a:t>‹#›</a:t>
            </a:fld>
          </a:p>
        </p:txBody>
      </p:sp>
      <p:sp>
        <p:nvSpPr>
          <p:cNvPr id="282" name="Shape 282"/>
          <p:cNvSpPr/>
          <p:nvPr/>
        </p:nvSpPr>
        <p:spPr>
          <a:xfrm>
            <a:off x="0" y="0"/>
            <a:ext cx="1587" cy="1587"/>
          </a:xfrm>
          <a:prstGeom prst="rect">
            <a:avLst/>
          </a:prstGeom>
          <a:noFill/>
          <a:ln>
            <a:noFill/>
          </a:ln>
        </p:spPr>
        <p:txBody>
          <a:bodyPr anchorCtr="0" anchor="t" bIns="40300" lIns="80625" rIns="80625" tIns="40300">
            <a:noAutofit/>
          </a:bodyPr>
          <a:lstStyle/>
          <a:p>
            <a:pPr indent="0" lvl="0" marL="0" marR="0" rtl="0" algn="l">
              <a:spcBef>
                <a:spcPts val="0"/>
              </a:spcBef>
              <a:spcAft>
                <a:spcPts val="0"/>
              </a:spcAft>
              <a:buClr>
                <a:srgbClr val="000000"/>
              </a:buClr>
              <a:buSzPct val="25000"/>
              <a:buFont typeface="Times New Roman"/>
              <a:buNone/>
            </a:pPr>
            <a:fld id="{00000000-1234-1234-1234-123412341234}" type="slidenum">
              <a:rPr lang="en-US" sz="1800">
                <a:solidFill>
                  <a:srgbClr val="000000"/>
                </a:solidFill>
                <a:latin typeface="Times New Roman"/>
                <a:ea typeface="Times New Roman"/>
                <a:cs typeface="Times New Roman"/>
                <a:sym typeface="Times New Roman"/>
              </a:rPr>
              <a:t>‹#›</a:t>
            </a:fld>
          </a:p>
        </p:txBody>
      </p:sp>
      <p:sp>
        <p:nvSpPr>
          <p:cNvPr id="283" name="Shape 283"/>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84" name="Shape 284"/>
          <p:cNvSpPr txBox="1"/>
          <p:nvPr>
            <p:ph idx="1" type="body"/>
          </p:nvPr>
        </p:nvSpPr>
        <p:spPr>
          <a:xfrm>
            <a:off x="777875" y="4776787"/>
            <a:ext cx="6216650" cy="5718174"/>
          </a:xfrm>
          <a:prstGeom prst="rect">
            <a:avLst/>
          </a:prstGeom>
          <a:noFill/>
          <a:ln>
            <a:noFill/>
          </a:ln>
        </p:spPr>
        <p:txBody>
          <a:bodyPr anchorCtr="0" anchor="t" bIns="40300" lIns="80625" rIns="80625" tIns="40300">
            <a:noAutofit/>
          </a:bodyPr>
          <a:lstStyle/>
          <a:p>
            <a:pPr indent="0" lvl="0" marL="0" marR="0" rtl="0" algn="l">
              <a:spcBef>
                <a:spcPts val="0"/>
              </a:spcBef>
              <a:spcAft>
                <a:spcPts val="0"/>
              </a:spcAft>
              <a:buClr>
                <a:srgbClr val="000000"/>
              </a:buClr>
              <a:buSzPct val="25000"/>
              <a:buFont typeface="Times New Roman"/>
              <a:buNone/>
            </a:pPr>
            <a:r>
              <a:t/>
            </a:r>
            <a:endParaRPr b="0" i="0" sz="1600" u="none" cap="none" strike="noStrike">
              <a:solidFill>
                <a:srgbClr val="000000"/>
              </a:solidFill>
              <a:latin typeface="Arial"/>
              <a:ea typeface="Arial"/>
              <a:cs typeface="Arial"/>
              <a:sym typeface="Arial"/>
            </a:endParaRPr>
          </a:p>
          <a:p>
            <a:pPr indent="0" lvl="0" marL="0" marR="0" rtl="0" algn="l">
              <a:spcBef>
                <a:spcPts val="375"/>
              </a:spcBef>
              <a:spcAft>
                <a:spcPts val="0"/>
              </a:spcAft>
              <a:buClr>
                <a:srgbClr val="000000"/>
              </a:buClr>
              <a:buSzPct val="25000"/>
              <a:buFont typeface="Times New Roman"/>
              <a:buNone/>
            </a:pPr>
            <a:r>
              <a:rPr b="0" i="0" lang="en-US" sz="1600" u="none" cap="none" strike="noStrike">
                <a:solidFill>
                  <a:srgbClr val="000000"/>
                </a:solidFill>
                <a:latin typeface="Arial"/>
                <a:ea typeface="Arial"/>
                <a:cs typeface="Arial"/>
                <a:sym typeface="Arial"/>
              </a:rPr>
              <a:t> </a:t>
            </a:r>
          </a:p>
          <a:p>
            <a:pPr indent="0" lvl="0" marL="0" marR="0" rtl="0" algn="l">
              <a:spcBef>
                <a:spcPts val="375"/>
              </a:spcBef>
              <a:spcAft>
                <a:spcPts val="0"/>
              </a:spcAft>
              <a:buClr>
                <a:srgbClr val="000000"/>
              </a:buClr>
              <a:buSzPct val="25000"/>
              <a:buFont typeface="Times New Roman"/>
              <a:buNone/>
            </a:pPr>
            <a:r>
              <a:t/>
            </a:r>
            <a:endParaRPr b="0" i="0" sz="1600" u="none" cap="none" strike="noStrike">
              <a:solidFill>
                <a:srgbClr val="000000"/>
              </a:solidFill>
              <a:latin typeface="Arial"/>
              <a:ea typeface="Arial"/>
              <a:cs typeface="Arial"/>
              <a:sym typeface="Arial"/>
            </a:endParaRPr>
          </a:p>
          <a:p>
            <a:pPr indent="0" lvl="0" marL="0" marR="0" rtl="0" algn="l">
              <a:spcBef>
                <a:spcPts val="375"/>
              </a:spcBef>
              <a:spcAft>
                <a:spcPts val="0"/>
              </a:spcAft>
              <a:buClr>
                <a:srgbClr val="000000"/>
              </a:buClr>
              <a:buSzPct val="25000"/>
              <a:buFont typeface="Times New Roman"/>
              <a:buNone/>
            </a:pPr>
            <a:r>
              <a:rPr b="0" i="0" lang="en-US" sz="1600" u="none" cap="none" strike="noStrike">
                <a:solidFill>
                  <a:srgbClr val="000000"/>
                </a:solidFill>
                <a:latin typeface="Arial"/>
                <a:ea typeface="Arial"/>
                <a:cs typeface="Arial"/>
                <a:sym typeface="Arial"/>
              </a:rPr>
              <a:t>What would we like our food system to look like? </a:t>
            </a:r>
          </a:p>
          <a:p>
            <a:pPr indent="0" lvl="0" marL="0" marR="0" rtl="0" algn="l">
              <a:spcBef>
                <a:spcPts val="375"/>
              </a:spcBef>
              <a:spcAft>
                <a:spcPts val="0"/>
              </a:spcAft>
              <a:buClr>
                <a:srgbClr val="000000"/>
              </a:buClr>
              <a:buSzPct val="25000"/>
              <a:buFont typeface="Times New Roman"/>
              <a:buNone/>
            </a:pPr>
            <a:r>
              <a:rPr b="0" i="0" lang="en-US" sz="1600" u="none" cap="none" strike="noStrike">
                <a:solidFill>
                  <a:srgbClr val="000000"/>
                </a:solidFill>
                <a:latin typeface="Arial"/>
                <a:ea typeface="Arial"/>
                <a:cs typeface="Arial"/>
                <a:sym typeface="Arial"/>
              </a:rPr>
              <a:t>Change how we grow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93" name="Shape 293"/>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99" name="Shape 299"/>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26" name="Shape 226"/>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32" name="Shape 232"/>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245" name="Shape 245"/>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46" name="Shape 246"/>
          <p:cNvSpPr txBox="1"/>
          <p:nvPr>
            <p:ph idx="1" type="body"/>
          </p:nvPr>
        </p:nvSpPr>
        <p:spPr>
          <a:xfrm>
            <a:off x="519112" y="5229225"/>
            <a:ext cx="7045324" cy="497681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000000"/>
              </a:buClr>
              <a:buSzPct val="25000"/>
              <a:buFont typeface="Times New Roman"/>
              <a:buNone/>
            </a:pPr>
            <a:r>
              <a:rPr b="0" i="0" lang="en-US" sz="1300" u="none" cap="none" strike="noStrike">
                <a:solidFill>
                  <a:srgbClr val="000000"/>
                </a:solidFill>
                <a:latin typeface="Arial"/>
                <a:ea typeface="Arial"/>
                <a:cs typeface="Arial"/>
                <a:sym typeface="Arial"/>
              </a:rPr>
              <a:t>In addition to its nutritional  impact on our health, the emissions from production add to global warming, which has further health impacts on food and water.  second largest source of methane are animals we raise for meat and dairy, with each cow producing over 1000 liters/d.  The third  is decay of wasted food in landfills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54" name="Shape 254"/>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60" name="Shape 260"/>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267" name="Shape 267"/>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68" name="Shape 268"/>
          <p:cNvSpPr txBox="1"/>
          <p:nvPr>
            <p:ph idx="1" type="body"/>
          </p:nvPr>
        </p:nvSpPr>
        <p:spPr>
          <a:xfrm>
            <a:off x="777875" y="4776787"/>
            <a:ext cx="6218238" cy="4525961"/>
          </a:xfrm>
          <a:prstGeom prst="rect">
            <a:avLst/>
          </a:prstGeom>
          <a:noFill/>
          <a:ln>
            <a:noFill/>
          </a:ln>
        </p:spPr>
        <p:txBody>
          <a:bodyPr anchorCtr="0" anchor="ctr" bIns="0" lIns="0" rIns="0" tIns="15825">
            <a:noAutofit/>
          </a:bodyPr>
          <a:lstStyle/>
          <a:p>
            <a:pPr indent="-203200" lvl="0" marL="215900" marR="0" rtl="0" algn="l">
              <a:lnSpc>
                <a:spcPct val="93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Arial"/>
                <a:ea typeface="Arial"/>
                <a:cs typeface="Arial"/>
                <a:sym typeface="Arial"/>
              </a:rPr>
              <a:t>Prospective studies show that high consumption of red meat significantly increases risk of new onset DM and deaths from cancer, CVD controlling for other risk factors.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274" name="Shape 274"/>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75" name="Shape 275"/>
          <p:cNvSpPr txBox="1"/>
          <p:nvPr>
            <p:ph idx="1" type="body"/>
          </p:nvPr>
        </p:nvSpPr>
        <p:spPr>
          <a:xfrm>
            <a:off x="777875" y="4776787"/>
            <a:ext cx="6203950" cy="4511675"/>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000000"/>
              </a:buClr>
              <a:buSzPct val="25000"/>
              <a:buFont typeface="Times New Roman"/>
              <a:buNone/>
            </a:pPr>
            <a:r>
              <a:rPr b="0" i="0" lang="en-US" sz="1800" u="none" cap="none" strike="noStrike">
                <a:solidFill>
                  <a:srgbClr val="000000"/>
                </a:solidFill>
                <a:latin typeface="Arial"/>
                <a:ea typeface="Arial"/>
                <a:cs typeface="Arial"/>
                <a:sym typeface="Arial"/>
              </a:rPr>
              <a:t>Even if you already have a chronic disease, its not too late Vegetables and fruit can save you. We don't have a drug that comes anywhere close to being this effective. .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8" name="Shape 28"/>
        <p:cNvGrpSpPr/>
        <p:nvPr/>
      </p:nvGrpSpPr>
      <p:grpSpPr>
        <a:xfrm>
          <a:off x="0" y="0"/>
          <a:ext cx="0" cy="0"/>
          <a:chOff x="0" y="0"/>
          <a:chExt cx="0" cy="0"/>
        </a:xfrm>
      </p:grpSpPr>
      <p:sp>
        <p:nvSpPr>
          <p:cNvPr id="29" name="Shape 29"/>
          <p:cNvSpPr txBox="1"/>
          <p:nvPr>
            <p:ph type="title"/>
          </p:nvPr>
        </p:nvSpPr>
        <p:spPr>
          <a:xfrm>
            <a:off x="687387" y="1884363"/>
            <a:ext cx="8694736" cy="3144837"/>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60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30" name="Shape 30"/>
          <p:cNvSpPr txBox="1"/>
          <p:nvPr>
            <p:ph idx="1" type="body"/>
          </p:nvPr>
        </p:nvSpPr>
        <p:spPr>
          <a:xfrm>
            <a:off x="687387" y="5059362"/>
            <a:ext cx="8694736" cy="1652586"/>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24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20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18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16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16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31" name="Shape 3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2" name="Shape 3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3" name="Shape 3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5" name="Shape 85"/>
        <p:cNvGrpSpPr/>
        <p:nvPr/>
      </p:nvGrpSpPr>
      <p:grpSpPr>
        <a:xfrm>
          <a:off x="0" y="0"/>
          <a:ext cx="0" cy="0"/>
          <a:chOff x="0" y="0"/>
          <a:chExt cx="0" cy="0"/>
        </a:xfrm>
      </p:grpSpPr>
      <p:sp>
        <p:nvSpPr>
          <p:cNvPr id="86" name="Shape 86"/>
          <p:cNvSpPr txBox="1"/>
          <p:nvPr>
            <p:ph type="title"/>
          </p:nvPr>
        </p:nvSpPr>
        <p:spPr>
          <a:xfrm>
            <a:off x="693737" y="503237"/>
            <a:ext cx="3251199" cy="1765299"/>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32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87" name="Shape 87"/>
          <p:cNvSpPr/>
          <p:nvPr>
            <p:ph idx="2" type="pic"/>
          </p:nvPr>
        </p:nvSpPr>
        <p:spPr>
          <a:xfrm>
            <a:off x="4286250" y="1089025"/>
            <a:ext cx="5102224" cy="537209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32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28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24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20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20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88" name="Shape 88"/>
          <p:cNvSpPr txBox="1"/>
          <p:nvPr>
            <p:ph idx="1" type="body"/>
          </p:nvPr>
        </p:nvSpPr>
        <p:spPr>
          <a:xfrm>
            <a:off x="693737" y="2268538"/>
            <a:ext cx="3251199" cy="4200524"/>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16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14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12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10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10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89" name="Shape 89"/>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0" name="Shape 90"/>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1" name="Shape 91"/>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2" name="Shape 92"/>
        <p:cNvGrpSpPr/>
        <p:nvPr/>
      </p:nvGrpSpPr>
      <p:grpSpPr>
        <a:xfrm>
          <a:off x="0" y="0"/>
          <a:ext cx="0" cy="0"/>
          <a:chOff x="0" y="0"/>
          <a:chExt cx="0" cy="0"/>
        </a:xfrm>
      </p:grpSpPr>
      <p:sp>
        <p:nvSpPr>
          <p:cNvPr id="93" name="Shape 93"/>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94" name="Shape 94"/>
          <p:cNvSpPr txBox="1"/>
          <p:nvPr>
            <p:ph idx="1" type="body"/>
          </p:nvPr>
        </p:nvSpPr>
        <p:spPr>
          <a:xfrm rot="5400000">
            <a:off x="2543969" y="-272255"/>
            <a:ext cx="4967288" cy="90487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95" name="Shape 9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6" name="Shape 9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7" name="Shape 9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8" name="Shape 98"/>
        <p:cNvGrpSpPr/>
        <p:nvPr/>
      </p:nvGrpSpPr>
      <p:grpSpPr>
        <a:xfrm>
          <a:off x="0" y="0"/>
          <a:ext cx="0" cy="0"/>
          <a:chOff x="0" y="0"/>
          <a:chExt cx="0" cy="0"/>
        </a:xfrm>
      </p:grpSpPr>
      <p:sp>
        <p:nvSpPr>
          <p:cNvPr id="99" name="Shape 99"/>
          <p:cNvSpPr txBox="1"/>
          <p:nvPr>
            <p:ph type="title"/>
          </p:nvPr>
        </p:nvSpPr>
        <p:spPr>
          <a:xfrm rot="5400000">
            <a:off x="5203825" y="2387600"/>
            <a:ext cx="6434138" cy="226218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00" name="Shape 100"/>
          <p:cNvSpPr txBox="1"/>
          <p:nvPr>
            <p:ph idx="1" type="body"/>
          </p:nvPr>
        </p:nvSpPr>
        <p:spPr>
          <a:xfrm rot="5400000">
            <a:off x="603249" y="201612"/>
            <a:ext cx="6434138" cy="6634162"/>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1" name="Shape 10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02" name="Shape 10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03" name="Shape 10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and 4 Content">
    <p:spTree>
      <p:nvGrpSpPr>
        <p:cNvPr id="104" name="Shape 104"/>
        <p:cNvGrpSpPr/>
        <p:nvPr/>
      </p:nvGrpSpPr>
      <p:grpSpPr>
        <a:xfrm>
          <a:off x="0" y="0"/>
          <a:ext cx="0" cy="0"/>
          <a:chOff x="0" y="0"/>
          <a:chExt cx="0" cy="0"/>
        </a:xfrm>
      </p:grpSpPr>
      <p:sp>
        <p:nvSpPr>
          <p:cNvPr id="105" name="Shape 105"/>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06" name="Shape 106"/>
          <p:cNvSpPr txBox="1"/>
          <p:nvPr>
            <p:ph idx="1" type="body"/>
          </p:nvPr>
        </p:nvSpPr>
        <p:spPr>
          <a:xfrm>
            <a:off x="503237"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7" name="Shape 107"/>
          <p:cNvSpPr txBox="1"/>
          <p:nvPr>
            <p:ph idx="2" type="body"/>
          </p:nvPr>
        </p:nvSpPr>
        <p:spPr>
          <a:xfrm>
            <a:off x="5103812"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8" name="Shape 108"/>
          <p:cNvSpPr txBox="1"/>
          <p:nvPr>
            <p:ph idx="3" type="body"/>
          </p:nvPr>
        </p:nvSpPr>
        <p:spPr>
          <a:xfrm>
            <a:off x="503237"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9" name="Shape 109"/>
          <p:cNvSpPr txBox="1"/>
          <p:nvPr>
            <p:ph idx="4" type="body"/>
          </p:nvPr>
        </p:nvSpPr>
        <p:spPr>
          <a:xfrm>
            <a:off x="5103812"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10" name="Shape 110"/>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1" name="Shape 111"/>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2" name="Shape 112"/>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113" name="Shape 113"/>
        <p:cNvGrpSpPr/>
        <p:nvPr/>
      </p:nvGrpSpPr>
      <p:grpSpPr>
        <a:xfrm>
          <a:off x="0" y="0"/>
          <a:ext cx="0" cy="0"/>
          <a:chOff x="0" y="0"/>
          <a:chExt cx="0" cy="0"/>
        </a:xfrm>
      </p:grpSpPr>
      <p:sp>
        <p:nvSpPr>
          <p:cNvPr id="114" name="Shape 114"/>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15" name="Shape 11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6" name="Shape 11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7" name="Shape 11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Tx">
  <p:cSld name="Title, 2 Content and Text">
    <p:spTree>
      <p:nvGrpSpPr>
        <p:cNvPr id="118" name="Shape 118"/>
        <p:cNvGrpSpPr/>
        <p:nvPr/>
      </p:nvGrpSpPr>
      <p:grpSpPr>
        <a:xfrm>
          <a:off x="0" y="0"/>
          <a:ext cx="0" cy="0"/>
          <a:chOff x="0" y="0"/>
          <a:chExt cx="0" cy="0"/>
        </a:xfrm>
      </p:grpSpPr>
      <p:sp>
        <p:nvSpPr>
          <p:cNvPr id="119" name="Shape 119"/>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20" name="Shape 120"/>
          <p:cNvSpPr txBox="1"/>
          <p:nvPr>
            <p:ph idx="1" type="body"/>
          </p:nvPr>
        </p:nvSpPr>
        <p:spPr>
          <a:xfrm>
            <a:off x="503237"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1" name="Shape 121"/>
          <p:cNvSpPr txBox="1"/>
          <p:nvPr>
            <p:ph idx="2" type="body"/>
          </p:nvPr>
        </p:nvSpPr>
        <p:spPr>
          <a:xfrm>
            <a:off x="503237"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2" name="Shape 122"/>
          <p:cNvSpPr txBox="1"/>
          <p:nvPr>
            <p:ph idx="3" type="body"/>
          </p:nvPr>
        </p:nvSpPr>
        <p:spPr>
          <a:xfrm>
            <a:off x="5103812"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3" name="Shape 123"/>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24" name="Shape 124"/>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25" name="Shape 125"/>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and 2 Content over Text">
    <p:spTree>
      <p:nvGrpSpPr>
        <p:cNvPr id="126" name="Shape 126"/>
        <p:cNvGrpSpPr/>
        <p:nvPr/>
      </p:nvGrpSpPr>
      <p:grpSpPr>
        <a:xfrm>
          <a:off x="0" y="0"/>
          <a:ext cx="0" cy="0"/>
          <a:chOff x="0" y="0"/>
          <a:chExt cx="0" cy="0"/>
        </a:xfrm>
      </p:grpSpPr>
      <p:sp>
        <p:nvSpPr>
          <p:cNvPr id="127" name="Shape 127"/>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28" name="Shape 128"/>
          <p:cNvSpPr txBox="1"/>
          <p:nvPr>
            <p:ph idx="1" type="body"/>
          </p:nvPr>
        </p:nvSpPr>
        <p:spPr>
          <a:xfrm>
            <a:off x="503237"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9" name="Shape 129"/>
          <p:cNvSpPr txBox="1"/>
          <p:nvPr>
            <p:ph idx="2" type="body"/>
          </p:nvPr>
        </p:nvSpPr>
        <p:spPr>
          <a:xfrm>
            <a:off x="5103812"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0" name="Shape 130"/>
          <p:cNvSpPr txBox="1"/>
          <p:nvPr>
            <p:ph idx="3" type="body"/>
          </p:nvPr>
        </p:nvSpPr>
        <p:spPr>
          <a:xfrm>
            <a:off x="503237" y="4327525"/>
            <a:ext cx="9048749"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1" name="Shape 13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32" name="Shape 13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33" name="Shape 13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134" name="Shape 134"/>
        <p:cNvGrpSpPr/>
        <p:nvPr/>
      </p:nvGrpSpPr>
      <p:grpSpPr>
        <a:xfrm>
          <a:off x="0" y="0"/>
          <a:ext cx="0" cy="0"/>
          <a:chOff x="0" y="0"/>
          <a:chExt cx="0" cy="0"/>
        </a:xfrm>
      </p:grpSpPr>
      <p:sp>
        <p:nvSpPr>
          <p:cNvPr id="135" name="Shape 135"/>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36" name="Shape 136"/>
          <p:cNvSpPr txBox="1"/>
          <p:nvPr>
            <p:ph idx="1" type="body"/>
          </p:nvPr>
        </p:nvSpPr>
        <p:spPr>
          <a:xfrm>
            <a:off x="503237"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7" name="Shape 137"/>
          <p:cNvSpPr txBox="1"/>
          <p:nvPr>
            <p:ph idx="2" type="body"/>
          </p:nvPr>
        </p:nvSpPr>
        <p:spPr>
          <a:xfrm>
            <a:off x="5103812"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8" name="Shape 138"/>
          <p:cNvSpPr txBox="1"/>
          <p:nvPr>
            <p:ph idx="3" type="body"/>
          </p:nvPr>
        </p:nvSpPr>
        <p:spPr>
          <a:xfrm>
            <a:off x="5103812"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9" name="Shape 139"/>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0" name="Shape 140"/>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1" name="Shape 141"/>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48" name="Shape 148"/>
        <p:cNvGrpSpPr/>
        <p:nvPr/>
      </p:nvGrpSpPr>
      <p:grpSpPr>
        <a:xfrm>
          <a:off x="0" y="0"/>
          <a:ext cx="0" cy="0"/>
          <a:chOff x="0" y="0"/>
          <a:chExt cx="0" cy="0"/>
        </a:xfrm>
      </p:grpSpPr>
      <p:sp>
        <p:nvSpPr>
          <p:cNvPr id="149" name="Shape 149"/>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50" name="Shape 150"/>
          <p:cNvSpPr txBox="1"/>
          <p:nvPr>
            <p:ph idx="1" type="body"/>
          </p:nvPr>
        </p:nvSpPr>
        <p:spPr>
          <a:xfrm>
            <a:off x="503237" y="1763713"/>
            <a:ext cx="9074149" cy="4989512"/>
          </a:xfrm>
          <a:prstGeom prst="rect">
            <a:avLst/>
          </a:prstGeom>
          <a:noFill/>
          <a:ln>
            <a:noFill/>
          </a:ln>
        </p:spPr>
        <p:txBody>
          <a:bodyPr anchorCtr="0" anchor="t" bIns="91425" lIns="91425" rIns="91425" tIns="91425"/>
          <a:lstStyle>
            <a:lvl1pPr indent="-155575" lvl="0" marL="377825" marR="0" rtl="0" algn="l">
              <a:spcBef>
                <a:spcPts val="700"/>
              </a:spcBef>
              <a:spcAft>
                <a:spcPts val="0"/>
              </a:spcAft>
              <a:buClr>
                <a:schemeClr val="dk1"/>
              </a:buClr>
              <a:buSzPct val="100000"/>
              <a:buFont typeface="Arial"/>
              <a:buChar char="•"/>
              <a:defRPr b="0" i="0" sz="3500" u="none" cap="none" strike="noStrike">
                <a:solidFill>
                  <a:schemeClr val="dk1"/>
                </a:solidFill>
                <a:latin typeface="Calibri"/>
                <a:ea typeface="Calibri"/>
                <a:cs typeface="Calibri"/>
                <a:sym typeface="Calibri"/>
              </a:defRPr>
            </a:lvl1pPr>
            <a:lvl2pPr indent="-131762" lvl="1" marL="817563" marR="0" rtl="0" algn="l">
              <a:spcBef>
                <a:spcPts val="600"/>
              </a:spcBef>
              <a:spcAft>
                <a:spcPts val="0"/>
              </a:spcAft>
              <a:buClr>
                <a:schemeClr val="dk1"/>
              </a:buClr>
              <a:buSzPct val="100000"/>
              <a:buFont typeface="Arial"/>
              <a:buChar char="–"/>
              <a:defRPr b="0" i="0" sz="3000" u="none" cap="none" strike="noStrike">
                <a:solidFill>
                  <a:schemeClr val="dk1"/>
                </a:solidFill>
                <a:latin typeface="Calibri"/>
                <a:ea typeface="Calibri"/>
                <a:cs typeface="Calibri"/>
                <a:sym typeface="Calibri"/>
              </a:defRPr>
            </a:lvl2pPr>
            <a:lvl3pPr indent="-90487" lvl="2" marL="1258888" marR="0" rtl="0" algn="l">
              <a:spcBef>
                <a:spcPts val="520"/>
              </a:spcBef>
              <a:spcAft>
                <a:spcPts val="0"/>
              </a:spcAft>
              <a:buClr>
                <a:schemeClr val="dk1"/>
              </a:buClr>
              <a:buSzPct val="100000"/>
              <a:buFont typeface="Arial"/>
              <a:buChar char="•"/>
              <a:defRPr b="0" i="0" sz="2600" u="none" cap="none" strike="noStrike">
                <a:solidFill>
                  <a:schemeClr val="dk1"/>
                </a:solidFill>
                <a:latin typeface="Calibri"/>
                <a:ea typeface="Calibri"/>
                <a:cs typeface="Calibri"/>
                <a:sym typeface="Calibri"/>
              </a:defRPr>
            </a:lvl3pPr>
            <a:lvl4pPr indent="-112713" lvl="3" marL="1763713"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4pPr>
            <a:lvl5pPr indent="-120650" lvl="4" marL="2266950"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151" name="Shape 151"/>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2" name="Shape 152"/>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3" name="Shape 153"/>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4" name="Shape 154"/>
        <p:cNvGrpSpPr/>
        <p:nvPr/>
      </p:nvGrpSpPr>
      <p:grpSpPr>
        <a:xfrm>
          <a:off x="0" y="0"/>
          <a:ext cx="0" cy="0"/>
          <a:chOff x="0" y="0"/>
          <a:chExt cx="0" cy="0"/>
        </a:xfrm>
      </p:grpSpPr>
      <p:sp>
        <p:nvSpPr>
          <p:cNvPr id="155" name="Shape 155"/>
          <p:cNvSpPr txBox="1"/>
          <p:nvPr>
            <p:ph type="ctrTitle"/>
          </p:nvPr>
        </p:nvSpPr>
        <p:spPr>
          <a:xfrm>
            <a:off x="756047" y="2348400"/>
            <a:ext cx="8568531" cy="162042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56" name="Shape 156"/>
          <p:cNvSpPr txBox="1"/>
          <p:nvPr>
            <p:ph idx="1" type="subTitle"/>
          </p:nvPr>
        </p:nvSpPr>
        <p:spPr>
          <a:xfrm>
            <a:off x="1512094" y="4283816"/>
            <a:ext cx="7056437" cy="1931917"/>
          </a:xfrm>
          <a:prstGeom prst="rect">
            <a:avLst/>
          </a:prstGeom>
          <a:noFill/>
          <a:ln>
            <a:noFill/>
          </a:ln>
        </p:spPr>
        <p:txBody>
          <a:bodyPr anchorCtr="0" anchor="t" bIns="91425" lIns="91425" rIns="91425" tIns="91425"/>
          <a:lstStyle>
            <a:lvl1pPr indent="0" lvl="0" marL="0" marR="0" rtl="0" algn="ctr">
              <a:spcBef>
                <a:spcPts val="700"/>
              </a:spcBef>
              <a:spcAft>
                <a:spcPts val="0"/>
              </a:spcAft>
              <a:buClr>
                <a:srgbClr val="888888"/>
              </a:buClr>
              <a:buFont typeface="Arial"/>
              <a:buNone/>
              <a:defRPr b="0" i="0" sz="3500" u="none" cap="none" strike="noStrike">
                <a:solidFill>
                  <a:srgbClr val="888888"/>
                </a:solidFill>
                <a:latin typeface="Calibri"/>
                <a:ea typeface="Calibri"/>
                <a:cs typeface="Calibri"/>
                <a:sym typeface="Calibri"/>
              </a:defRPr>
            </a:lvl1pPr>
            <a:lvl2pPr indent="-8672" lvl="1" marL="503972" marR="0" rtl="0" algn="ctr">
              <a:spcBef>
                <a:spcPts val="600"/>
              </a:spcBef>
              <a:spcAft>
                <a:spcPts val="0"/>
              </a:spcAft>
              <a:buClr>
                <a:srgbClr val="888888"/>
              </a:buClr>
              <a:buFont typeface="Arial"/>
              <a:buNone/>
              <a:defRPr b="0" i="0" sz="3000" u="none" cap="none" strike="noStrike">
                <a:solidFill>
                  <a:srgbClr val="888888"/>
                </a:solidFill>
                <a:latin typeface="Calibri"/>
                <a:ea typeface="Calibri"/>
                <a:cs typeface="Calibri"/>
                <a:sym typeface="Calibri"/>
              </a:defRPr>
            </a:lvl2pPr>
            <a:lvl3pPr indent="-4643" lvl="2" marL="1007943" marR="0" rtl="0" algn="ctr">
              <a:spcBef>
                <a:spcPts val="520"/>
              </a:spcBef>
              <a:spcAft>
                <a:spcPts val="0"/>
              </a:spcAft>
              <a:buClr>
                <a:srgbClr val="888888"/>
              </a:buClr>
              <a:buFont typeface="Arial"/>
              <a:buNone/>
              <a:defRPr b="0" i="0" sz="2600" u="none" cap="none" strike="noStrike">
                <a:solidFill>
                  <a:srgbClr val="888888"/>
                </a:solidFill>
                <a:latin typeface="Calibri"/>
                <a:ea typeface="Calibri"/>
                <a:cs typeface="Calibri"/>
                <a:sym typeface="Calibri"/>
              </a:defRPr>
            </a:lvl3pPr>
            <a:lvl4pPr indent="-614" lvl="3" marL="1511915" marR="0" rtl="0" algn="ctr">
              <a:spcBef>
                <a:spcPts val="440"/>
              </a:spcBef>
              <a:spcAft>
                <a:spcPts val="0"/>
              </a:spcAft>
              <a:buClr>
                <a:srgbClr val="888888"/>
              </a:buClr>
              <a:buFont typeface="Arial"/>
              <a:buNone/>
              <a:defRPr b="0" i="0" sz="2200" u="none" cap="none" strike="noStrike">
                <a:solidFill>
                  <a:srgbClr val="888888"/>
                </a:solidFill>
                <a:latin typeface="Calibri"/>
                <a:ea typeface="Calibri"/>
                <a:cs typeface="Calibri"/>
                <a:sym typeface="Calibri"/>
              </a:defRPr>
            </a:lvl4pPr>
            <a:lvl5pPr indent="-9286" lvl="4" marL="2015886" marR="0" rtl="0" algn="ctr">
              <a:spcBef>
                <a:spcPts val="440"/>
              </a:spcBef>
              <a:spcAft>
                <a:spcPts val="0"/>
              </a:spcAft>
              <a:buClr>
                <a:srgbClr val="888888"/>
              </a:buClr>
              <a:buFont typeface="Arial"/>
              <a:buNone/>
              <a:defRPr b="0" i="0" sz="2200" u="none" cap="none" strike="noStrike">
                <a:solidFill>
                  <a:srgbClr val="888888"/>
                </a:solidFill>
                <a:latin typeface="Calibri"/>
                <a:ea typeface="Calibri"/>
                <a:cs typeface="Calibri"/>
                <a:sym typeface="Calibri"/>
              </a:defRPr>
            </a:lvl5pPr>
            <a:lvl6pPr indent="-5258" lvl="5" marL="2519858" marR="0" rtl="0" algn="ctr">
              <a:spcBef>
                <a:spcPts val="441"/>
              </a:spcBef>
              <a:buClr>
                <a:srgbClr val="888888"/>
              </a:buClr>
              <a:buFont typeface="Arial"/>
              <a:buNone/>
              <a:defRPr b="0" i="0" sz="2205" u="none" cap="none" strike="noStrike">
                <a:solidFill>
                  <a:srgbClr val="888888"/>
                </a:solidFill>
                <a:latin typeface="Calibri"/>
                <a:ea typeface="Calibri"/>
                <a:cs typeface="Calibri"/>
                <a:sym typeface="Calibri"/>
              </a:defRPr>
            </a:lvl6pPr>
            <a:lvl7pPr indent="-1228" lvl="6" marL="3023829" marR="0" rtl="0" algn="ctr">
              <a:spcBef>
                <a:spcPts val="441"/>
              </a:spcBef>
              <a:buClr>
                <a:srgbClr val="888888"/>
              </a:buClr>
              <a:buFont typeface="Arial"/>
              <a:buNone/>
              <a:defRPr b="0" i="0" sz="2205" u="none" cap="none" strike="noStrike">
                <a:solidFill>
                  <a:srgbClr val="888888"/>
                </a:solidFill>
                <a:latin typeface="Calibri"/>
                <a:ea typeface="Calibri"/>
                <a:cs typeface="Calibri"/>
                <a:sym typeface="Calibri"/>
              </a:defRPr>
            </a:lvl7pPr>
            <a:lvl8pPr indent="-9900" lvl="7" marL="3527801" marR="0" rtl="0" algn="ctr">
              <a:spcBef>
                <a:spcPts val="441"/>
              </a:spcBef>
              <a:buClr>
                <a:srgbClr val="888888"/>
              </a:buClr>
              <a:buFont typeface="Arial"/>
              <a:buNone/>
              <a:defRPr b="0" i="0" sz="2205" u="none" cap="none" strike="noStrike">
                <a:solidFill>
                  <a:srgbClr val="888888"/>
                </a:solidFill>
                <a:latin typeface="Calibri"/>
                <a:ea typeface="Calibri"/>
                <a:cs typeface="Calibri"/>
                <a:sym typeface="Calibri"/>
              </a:defRPr>
            </a:lvl8pPr>
            <a:lvl9pPr indent="-5872" lvl="8" marL="4031772" marR="0" rtl="0" algn="ctr">
              <a:spcBef>
                <a:spcPts val="441"/>
              </a:spcBef>
              <a:buClr>
                <a:srgbClr val="888888"/>
              </a:buClr>
              <a:buFont typeface="Arial"/>
              <a:buNone/>
              <a:defRPr b="0" i="0" sz="2205" u="none" cap="none" strike="noStrike">
                <a:solidFill>
                  <a:srgbClr val="888888"/>
                </a:solidFill>
                <a:latin typeface="Calibri"/>
                <a:ea typeface="Calibri"/>
                <a:cs typeface="Calibri"/>
                <a:sym typeface="Calibri"/>
              </a:defRPr>
            </a:lvl9pPr>
          </a:lstStyle>
          <a:p/>
        </p:txBody>
      </p:sp>
      <p:sp>
        <p:nvSpPr>
          <p:cNvPr id="157" name="Shape 157"/>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8" name="Shape 158"/>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9" name="Shape 159"/>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4" name="Shape 34"/>
        <p:cNvGrpSpPr/>
        <p:nvPr/>
      </p:nvGrpSpPr>
      <p:grpSpPr>
        <a:xfrm>
          <a:off x="0" y="0"/>
          <a:ext cx="0" cy="0"/>
          <a:chOff x="0" y="0"/>
          <a:chExt cx="0" cy="0"/>
        </a:xfrm>
      </p:grpSpPr>
      <p:sp>
        <p:nvSpPr>
          <p:cNvPr id="35" name="Shape 35"/>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36" name="Shape 36"/>
          <p:cNvSpPr txBox="1"/>
          <p:nvPr>
            <p:ph idx="1" type="body"/>
          </p:nvPr>
        </p:nvSpPr>
        <p:spPr>
          <a:xfrm>
            <a:off x="503237" y="1768475"/>
            <a:ext cx="9048749"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7" name="Shape 37"/>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8" name="Shape 38"/>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9" name="Shape 39"/>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0" name="Shape 160"/>
        <p:cNvGrpSpPr/>
        <p:nvPr/>
      </p:nvGrpSpPr>
      <p:grpSpPr>
        <a:xfrm>
          <a:off x="0" y="0"/>
          <a:ext cx="0" cy="0"/>
          <a:chOff x="0" y="0"/>
          <a:chExt cx="0" cy="0"/>
        </a:xfrm>
      </p:grpSpPr>
      <p:sp>
        <p:nvSpPr>
          <p:cNvPr id="161" name="Shape 161"/>
          <p:cNvSpPr txBox="1"/>
          <p:nvPr>
            <p:ph type="title"/>
          </p:nvPr>
        </p:nvSpPr>
        <p:spPr>
          <a:xfrm>
            <a:off x="796300" y="4857792"/>
            <a:ext cx="8568531" cy="1501434"/>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409"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62" name="Shape 162"/>
          <p:cNvSpPr txBox="1"/>
          <p:nvPr>
            <p:ph idx="1" type="body"/>
          </p:nvPr>
        </p:nvSpPr>
        <p:spPr>
          <a:xfrm>
            <a:off x="796300" y="3204114"/>
            <a:ext cx="8568531" cy="1653678"/>
          </a:xfrm>
          <a:prstGeom prst="rect">
            <a:avLst/>
          </a:prstGeom>
          <a:noFill/>
          <a:ln>
            <a:noFill/>
          </a:ln>
        </p:spPr>
        <p:txBody>
          <a:bodyPr anchorCtr="0" anchor="b" bIns="91425" lIns="91425" rIns="91425" tIns="91425"/>
          <a:lstStyle>
            <a:lvl1pPr indent="0" lvl="0" marL="0" marR="0" rtl="0" algn="l">
              <a:spcBef>
                <a:spcPts val="441"/>
              </a:spcBef>
              <a:spcAft>
                <a:spcPts val="0"/>
              </a:spcAft>
              <a:buClr>
                <a:srgbClr val="888888"/>
              </a:buClr>
              <a:buFont typeface="Arial"/>
              <a:buNone/>
              <a:defRPr b="0" i="0" sz="2205" u="none" cap="none" strike="noStrike">
                <a:solidFill>
                  <a:srgbClr val="888888"/>
                </a:solidFill>
                <a:latin typeface="Calibri"/>
                <a:ea typeface="Calibri"/>
                <a:cs typeface="Calibri"/>
                <a:sym typeface="Calibri"/>
              </a:defRPr>
            </a:lvl1pPr>
            <a:lvl2pPr indent="-8672" lvl="1" marL="503972" marR="0" rtl="0" algn="l">
              <a:spcBef>
                <a:spcPts val="397"/>
              </a:spcBef>
              <a:spcAft>
                <a:spcPts val="0"/>
              </a:spcAft>
              <a:buClr>
                <a:srgbClr val="888888"/>
              </a:buClr>
              <a:buFont typeface="Arial"/>
              <a:buNone/>
              <a:defRPr b="0" i="0" sz="1984" u="none" cap="none" strike="noStrike">
                <a:solidFill>
                  <a:srgbClr val="888888"/>
                </a:solidFill>
                <a:latin typeface="Calibri"/>
                <a:ea typeface="Calibri"/>
                <a:cs typeface="Calibri"/>
                <a:sym typeface="Calibri"/>
              </a:defRPr>
            </a:lvl2pPr>
            <a:lvl3pPr indent="-4643" lvl="2" marL="1007943" marR="0" rtl="0" algn="l">
              <a:spcBef>
                <a:spcPts val="353"/>
              </a:spcBef>
              <a:spcAft>
                <a:spcPts val="0"/>
              </a:spcAft>
              <a:buClr>
                <a:srgbClr val="888888"/>
              </a:buClr>
              <a:buFont typeface="Arial"/>
              <a:buNone/>
              <a:defRPr b="0" i="0" sz="1764" u="none" cap="none" strike="noStrike">
                <a:solidFill>
                  <a:srgbClr val="888888"/>
                </a:solidFill>
                <a:latin typeface="Calibri"/>
                <a:ea typeface="Calibri"/>
                <a:cs typeface="Calibri"/>
                <a:sym typeface="Calibri"/>
              </a:defRPr>
            </a:lvl3pPr>
            <a:lvl4pPr indent="-614" lvl="3" marL="1511915" marR="0" rtl="0" algn="l">
              <a:spcBef>
                <a:spcPts val="309"/>
              </a:spcBef>
              <a:spcAft>
                <a:spcPts val="0"/>
              </a:spcAft>
              <a:buClr>
                <a:srgbClr val="888888"/>
              </a:buClr>
              <a:buFont typeface="Arial"/>
              <a:buNone/>
              <a:defRPr b="0" i="0" sz="1543" u="none" cap="none" strike="noStrike">
                <a:solidFill>
                  <a:srgbClr val="888888"/>
                </a:solidFill>
                <a:latin typeface="Calibri"/>
                <a:ea typeface="Calibri"/>
                <a:cs typeface="Calibri"/>
                <a:sym typeface="Calibri"/>
              </a:defRPr>
            </a:lvl4pPr>
            <a:lvl5pPr indent="-9286" lvl="4" marL="2015886" marR="0" rtl="0" algn="l">
              <a:spcBef>
                <a:spcPts val="309"/>
              </a:spcBef>
              <a:spcAft>
                <a:spcPts val="0"/>
              </a:spcAft>
              <a:buClr>
                <a:srgbClr val="888888"/>
              </a:buClr>
              <a:buFont typeface="Arial"/>
              <a:buNone/>
              <a:defRPr b="0" i="0" sz="1543" u="none" cap="none" strike="noStrike">
                <a:solidFill>
                  <a:srgbClr val="888888"/>
                </a:solidFill>
                <a:latin typeface="Calibri"/>
                <a:ea typeface="Calibri"/>
                <a:cs typeface="Calibri"/>
                <a:sym typeface="Calibri"/>
              </a:defRPr>
            </a:lvl5pPr>
            <a:lvl6pPr indent="-5258" lvl="5" marL="2519858" marR="0" rtl="0" algn="l">
              <a:spcBef>
                <a:spcPts val="309"/>
              </a:spcBef>
              <a:buClr>
                <a:srgbClr val="888888"/>
              </a:buClr>
              <a:buFont typeface="Arial"/>
              <a:buNone/>
              <a:defRPr b="0" i="0" sz="1543" u="none" cap="none" strike="noStrike">
                <a:solidFill>
                  <a:srgbClr val="888888"/>
                </a:solidFill>
                <a:latin typeface="Calibri"/>
                <a:ea typeface="Calibri"/>
                <a:cs typeface="Calibri"/>
                <a:sym typeface="Calibri"/>
              </a:defRPr>
            </a:lvl6pPr>
            <a:lvl7pPr indent="-1228" lvl="6" marL="3023829" marR="0" rtl="0" algn="l">
              <a:spcBef>
                <a:spcPts val="309"/>
              </a:spcBef>
              <a:buClr>
                <a:srgbClr val="888888"/>
              </a:buClr>
              <a:buFont typeface="Arial"/>
              <a:buNone/>
              <a:defRPr b="0" i="0" sz="1543" u="none" cap="none" strike="noStrike">
                <a:solidFill>
                  <a:srgbClr val="888888"/>
                </a:solidFill>
                <a:latin typeface="Calibri"/>
                <a:ea typeface="Calibri"/>
                <a:cs typeface="Calibri"/>
                <a:sym typeface="Calibri"/>
              </a:defRPr>
            </a:lvl7pPr>
            <a:lvl8pPr indent="-9900" lvl="7" marL="3527801" marR="0" rtl="0" algn="l">
              <a:spcBef>
                <a:spcPts val="309"/>
              </a:spcBef>
              <a:buClr>
                <a:srgbClr val="888888"/>
              </a:buClr>
              <a:buFont typeface="Arial"/>
              <a:buNone/>
              <a:defRPr b="0" i="0" sz="1543" u="none" cap="none" strike="noStrike">
                <a:solidFill>
                  <a:srgbClr val="888888"/>
                </a:solidFill>
                <a:latin typeface="Calibri"/>
                <a:ea typeface="Calibri"/>
                <a:cs typeface="Calibri"/>
                <a:sym typeface="Calibri"/>
              </a:defRPr>
            </a:lvl8pPr>
            <a:lvl9pPr indent="-5872" lvl="8" marL="4031772" marR="0" rtl="0" algn="l">
              <a:spcBef>
                <a:spcPts val="309"/>
              </a:spcBef>
              <a:buClr>
                <a:srgbClr val="888888"/>
              </a:buClr>
              <a:buFont typeface="Arial"/>
              <a:buNone/>
              <a:defRPr b="0" i="0" sz="1543" u="none" cap="none" strike="noStrike">
                <a:solidFill>
                  <a:srgbClr val="888888"/>
                </a:solidFill>
                <a:latin typeface="Calibri"/>
                <a:ea typeface="Calibri"/>
                <a:cs typeface="Calibri"/>
                <a:sym typeface="Calibri"/>
              </a:defRPr>
            </a:lvl9pPr>
          </a:lstStyle>
          <a:p/>
        </p:txBody>
      </p:sp>
      <p:sp>
        <p:nvSpPr>
          <p:cNvPr id="163" name="Shape 163"/>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64" name="Shape 164"/>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65" name="Shape 165"/>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66" name="Shape 166"/>
        <p:cNvGrpSpPr/>
        <p:nvPr/>
      </p:nvGrpSpPr>
      <p:grpSpPr>
        <a:xfrm>
          <a:off x="0" y="0"/>
          <a:ext cx="0" cy="0"/>
          <a:chOff x="0" y="0"/>
          <a:chExt cx="0" cy="0"/>
        </a:xfrm>
      </p:grpSpPr>
      <p:sp>
        <p:nvSpPr>
          <p:cNvPr id="167" name="Shape 167"/>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68" name="Shape 168"/>
          <p:cNvSpPr txBox="1"/>
          <p:nvPr>
            <p:ph idx="1" type="body"/>
          </p:nvPr>
        </p:nvSpPr>
        <p:spPr>
          <a:xfrm>
            <a:off x="504031" y="1763925"/>
            <a:ext cx="4452275" cy="4989036"/>
          </a:xfrm>
          <a:prstGeom prst="rect">
            <a:avLst/>
          </a:prstGeom>
          <a:noFill/>
          <a:ln>
            <a:noFill/>
          </a:ln>
        </p:spPr>
        <p:txBody>
          <a:bodyPr anchorCtr="0" anchor="t" bIns="91425" lIns="91425" rIns="91425" tIns="91425"/>
          <a:lstStyle>
            <a:lvl1pPr indent="-181864" lvl="0" marL="377825" marR="0" rtl="0" algn="l">
              <a:spcBef>
                <a:spcPts val="617"/>
              </a:spcBef>
              <a:spcAft>
                <a:spcPts val="0"/>
              </a:spcAft>
              <a:buClr>
                <a:schemeClr val="dk1"/>
              </a:buClr>
              <a:buSzPct val="99548"/>
              <a:buFont typeface="Arial"/>
              <a:buChar char="•"/>
              <a:defRPr b="0" i="0" sz="3086" u="none" cap="none" strike="noStrike">
                <a:solidFill>
                  <a:schemeClr val="dk1"/>
                </a:solidFill>
                <a:latin typeface="Calibri"/>
                <a:ea typeface="Calibri"/>
                <a:cs typeface="Calibri"/>
                <a:sym typeface="Calibri"/>
              </a:defRPr>
            </a:lvl1pPr>
            <a:lvl2pPr indent="-154241" lvl="1" marL="817563"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2pPr>
            <a:lvl3pPr indent="-115570" lvl="2" marL="1258888"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3pPr>
            <a:lvl4pPr indent="-126429" lvl="3" marL="1763713"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4pPr>
            <a:lvl5pPr indent="-134366" lvl="4" marL="2266950"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5pPr>
            <a:lvl6pPr indent="-131260" lvl="5" marL="2771844"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6pPr>
            <a:lvl7pPr indent="-127231" lvl="6" marL="3275815"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7pPr>
            <a:lvl8pPr indent="-135902" lvl="7" marL="3779787"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8pPr>
            <a:lvl9pPr indent="-131873" lvl="8" marL="4283758"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9pPr>
          </a:lstStyle>
          <a:p/>
        </p:txBody>
      </p:sp>
      <p:sp>
        <p:nvSpPr>
          <p:cNvPr id="169" name="Shape 169"/>
          <p:cNvSpPr txBox="1"/>
          <p:nvPr>
            <p:ph idx="2" type="body"/>
          </p:nvPr>
        </p:nvSpPr>
        <p:spPr>
          <a:xfrm>
            <a:off x="5124317" y="1763925"/>
            <a:ext cx="4452275" cy="4989036"/>
          </a:xfrm>
          <a:prstGeom prst="rect">
            <a:avLst/>
          </a:prstGeom>
          <a:noFill/>
          <a:ln>
            <a:noFill/>
          </a:ln>
        </p:spPr>
        <p:txBody>
          <a:bodyPr anchorCtr="0" anchor="t" bIns="91425" lIns="91425" rIns="91425" tIns="91425"/>
          <a:lstStyle>
            <a:lvl1pPr indent="-181864" lvl="0" marL="377825" marR="0" rtl="0" algn="l">
              <a:spcBef>
                <a:spcPts val="617"/>
              </a:spcBef>
              <a:spcAft>
                <a:spcPts val="0"/>
              </a:spcAft>
              <a:buClr>
                <a:schemeClr val="dk1"/>
              </a:buClr>
              <a:buSzPct val="99548"/>
              <a:buFont typeface="Arial"/>
              <a:buChar char="•"/>
              <a:defRPr b="0" i="0" sz="3086" u="none" cap="none" strike="noStrike">
                <a:solidFill>
                  <a:schemeClr val="dk1"/>
                </a:solidFill>
                <a:latin typeface="Calibri"/>
                <a:ea typeface="Calibri"/>
                <a:cs typeface="Calibri"/>
                <a:sym typeface="Calibri"/>
              </a:defRPr>
            </a:lvl1pPr>
            <a:lvl2pPr indent="-154241" lvl="1" marL="817563"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2pPr>
            <a:lvl3pPr indent="-115570" lvl="2" marL="1258888"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3pPr>
            <a:lvl4pPr indent="-126429" lvl="3" marL="1763713"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4pPr>
            <a:lvl5pPr indent="-134366" lvl="4" marL="2266950"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5pPr>
            <a:lvl6pPr indent="-131260" lvl="5" marL="2771844"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6pPr>
            <a:lvl7pPr indent="-127231" lvl="6" marL="3275815"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7pPr>
            <a:lvl8pPr indent="-135902" lvl="7" marL="3779787"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8pPr>
            <a:lvl9pPr indent="-131873" lvl="8" marL="4283758"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9pPr>
          </a:lstStyle>
          <a:p/>
        </p:txBody>
      </p:sp>
      <p:sp>
        <p:nvSpPr>
          <p:cNvPr id="170" name="Shape 170"/>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71" name="Shape 171"/>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72" name="Shape 172"/>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73" name="Shape 173"/>
        <p:cNvGrpSpPr/>
        <p:nvPr/>
      </p:nvGrpSpPr>
      <p:grpSpPr>
        <a:xfrm>
          <a:off x="0" y="0"/>
          <a:ext cx="0" cy="0"/>
          <a:chOff x="0" y="0"/>
          <a:chExt cx="0" cy="0"/>
        </a:xfrm>
      </p:grpSpPr>
      <p:sp>
        <p:nvSpPr>
          <p:cNvPr id="174" name="Shape 174"/>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75" name="Shape 175"/>
          <p:cNvSpPr txBox="1"/>
          <p:nvPr>
            <p:ph idx="1" type="body"/>
          </p:nvPr>
        </p:nvSpPr>
        <p:spPr>
          <a:xfrm>
            <a:off x="504031" y="1692177"/>
            <a:ext cx="4454026" cy="705219"/>
          </a:xfrm>
          <a:prstGeom prst="rect">
            <a:avLst/>
          </a:prstGeom>
          <a:noFill/>
          <a:ln>
            <a:noFill/>
          </a:ln>
        </p:spPr>
        <p:txBody>
          <a:bodyPr anchorCtr="0" anchor="b" bIns="91425" lIns="91425" rIns="91425" tIns="91425"/>
          <a:lstStyle>
            <a:lvl1pPr indent="0" lvl="0" marL="0" marR="0" rtl="0" algn="l">
              <a:spcBef>
                <a:spcPts val="529"/>
              </a:spcBef>
              <a:spcAft>
                <a:spcPts val="0"/>
              </a:spcAft>
              <a:buClr>
                <a:schemeClr val="dk1"/>
              </a:buClr>
              <a:buFont typeface="Arial"/>
              <a:buNone/>
              <a:defRPr b="1" i="0" sz="2646" u="none" cap="none" strike="noStrike">
                <a:solidFill>
                  <a:schemeClr val="dk1"/>
                </a:solidFill>
                <a:latin typeface="Calibri"/>
                <a:ea typeface="Calibri"/>
                <a:cs typeface="Calibri"/>
                <a:sym typeface="Calibri"/>
              </a:defRPr>
            </a:lvl1pPr>
            <a:lvl2pPr indent="-8672" lvl="1" marL="503972" marR="0" rtl="0" algn="l">
              <a:spcBef>
                <a:spcPts val="441"/>
              </a:spcBef>
              <a:spcAft>
                <a:spcPts val="0"/>
              </a:spcAft>
              <a:buClr>
                <a:schemeClr val="dk1"/>
              </a:buClr>
              <a:buFont typeface="Arial"/>
              <a:buNone/>
              <a:defRPr b="1" i="0" sz="2205" u="none" cap="none" strike="noStrike">
                <a:solidFill>
                  <a:schemeClr val="dk1"/>
                </a:solidFill>
                <a:latin typeface="Calibri"/>
                <a:ea typeface="Calibri"/>
                <a:cs typeface="Calibri"/>
                <a:sym typeface="Calibri"/>
              </a:defRPr>
            </a:lvl2pPr>
            <a:lvl3pPr indent="-4643" lvl="2" marL="1007943" marR="0" rtl="0" algn="l">
              <a:spcBef>
                <a:spcPts val="397"/>
              </a:spcBef>
              <a:spcAft>
                <a:spcPts val="0"/>
              </a:spcAft>
              <a:buClr>
                <a:schemeClr val="dk1"/>
              </a:buClr>
              <a:buFont typeface="Arial"/>
              <a:buNone/>
              <a:defRPr b="1" i="0" sz="1984" u="none" cap="none" strike="noStrike">
                <a:solidFill>
                  <a:schemeClr val="dk1"/>
                </a:solidFill>
                <a:latin typeface="Calibri"/>
                <a:ea typeface="Calibri"/>
                <a:cs typeface="Calibri"/>
                <a:sym typeface="Calibri"/>
              </a:defRPr>
            </a:lvl3pPr>
            <a:lvl4pPr indent="-614" lvl="3" marL="1511915" marR="0" rtl="0" algn="l">
              <a:spcBef>
                <a:spcPts val="353"/>
              </a:spcBef>
              <a:spcAft>
                <a:spcPts val="0"/>
              </a:spcAft>
              <a:buClr>
                <a:schemeClr val="dk1"/>
              </a:buClr>
              <a:buFont typeface="Arial"/>
              <a:buNone/>
              <a:defRPr b="1" i="0" sz="1764" u="none" cap="none" strike="noStrike">
                <a:solidFill>
                  <a:schemeClr val="dk1"/>
                </a:solidFill>
                <a:latin typeface="Calibri"/>
                <a:ea typeface="Calibri"/>
                <a:cs typeface="Calibri"/>
                <a:sym typeface="Calibri"/>
              </a:defRPr>
            </a:lvl4pPr>
            <a:lvl5pPr indent="-9286" lvl="4" marL="2015886" marR="0" rtl="0" algn="l">
              <a:spcBef>
                <a:spcPts val="353"/>
              </a:spcBef>
              <a:spcAft>
                <a:spcPts val="0"/>
              </a:spcAft>
              <a:buClr>
                <a:schemeClr val="dk1"/>
              </a:buClr>
              <a:buFont typeface="Arial"/>
              <a:buNone/>
              <a:defRPr b="1" i="0" sz="1764" u="none" cap="none" strike="noStrike">
                <a:solidFill>
                  <a:schemeClr val="dk1"/>
                </a:solidFill>
                <a:latin typeface="Calibri"/>
                <a:ea typeface="Calibri"/>
                <a:cs typeface="Calibri"/>
                <a:sym typeface="Calibri"/>
              </a:defRPr>
            </a:lvl5pPr>
            <a:lvl6pPr indent="-5258" lvl="5" marL="2519858"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6pPr>
            <a:lvl7pPr indent="-1228" lvl="6" marL="3023829"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7pPr>
            <a:lvl8pPr indent="-9900" lvl="7" marL="3527801"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8pPr>
            <a:lvl9pPr indent="-5872" lvl="8" marL="4031772"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9pPr>
          </a:lstStyle>
          <a:p/>
        </p:txBody>
      </p:sp>
      <p:sp>
        <p:nvSpPr>
          <p:cNvPr id="176" name="Shape 176"/>
          <p:cNvSpPr txBox="1"/>
          <p:nvPr>
            <p:ph idx="2" type="body"/>
          </p:nvPr>
        </p:nvSpPr>
        <p:spPr>
          <a:xfrm>
            <a:off x="504031" y="2397397"/>
            <a:ext cx="4454026" cy="4355563"/>
          </a:xfrm>
          <a:prstGeom prst="rect">
            <a:avLst/>
          </a:prstGeom>
          <a:noFill/>
          <a:ln>
            <a:noFill/>
          </a:ln>
        </p:spPr>
        <p:txBody>
          <a:bodyPr anchorCtr="0" anchor="t" bIns="91425" lIns="91425" rIns="91425" tIns="91425"/>
          <a:lstStyle>
            <a:lvl1pPr indent="-209804" lvl="0" marL="377825"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1pPr>
            <a:lvl2pPr indent="-182245" lvl="1" marL="817563"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2pPr>
            <a:lvl3pPr indent="-129604" lvl="2" marL="1258888"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3pPr>
            <a:lvl4pPr indent="-140399" lvl="3" marL="1763713" marR="0" rtl="0" algn="l">
              <a:spcBef>
                <a:spcPts val="353"/>
              </a:spcBef>
              <a:spcAft>
                <a:spcPts val="0"/>
              </a:spcAft>
              <a:buClr>
                <a:schemeClr val="dk1"/>
              </a:buClr>
              <a:buSzPct val="97999"/>
              <a:buFont typeface="Arial"/>
              <a:buChar char="–"/>
              <a:defRPr b="0" i="0" sz="1764" u="none" cap="none" strike="noStrike">
                <a:solidFill>
                  <a:schemeClr val="dk1"/>
                </a:solidFill>
                <a:latin typeface="Calibri"/>
                <a:ea typeface="Calibri"/>
                <a:cs typeface="Calibri"/>
                <a:sym typeface="Calibri"/>
              </a:defRPr>
            </a:lvl4pPr>
            <a:lvl5pPr indent="-148335" lvl="4" marL="2266950" marR="0" rtl="0" algn="l">
              <a:spcBef>
                <a:spcPts val="353"/>
              </a:spcBef>
              <a:spcAft>
                <a:spcPts val="0"/>
              </a:spcAft>
              <a:buClr>
                <a:schemeClr val="dk1"/>
              </a:buClr>
              <a:buSzPct val="97999"/>
              <a:buFont typeface="Arial"/>
              <a:buChar char="»"/>
              <a:defRPr b="0" i="0" sz="1764" u="none" cap="none" strike="noStrike">
                <a:solidFill>
                  <a:schemeClr val="dk1"/>
                </a:solidFill>
                <a:latin typeface="Calibri"/>
                <a:ea typeface="Calibri"/>
                <a:cs typeface="Calibri"/>
                <a:sym typeface="Calibri"/>
              </a:defRPr>
            </a:lvl5pPr>
            <a:lvl6pPr indent="-145229" lvl="5" marL="2771844"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6pPr>
            <a:lvl7pPr indent="-141201" lvl="6" marL="3275815"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7pPr>
            <a:lvl8pPr indent="-149873" lvl="7" marL="3779787"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8pPr>
            <a:lvl9pPr indent="-145843" lvl="8" marL="4283758"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9pPr>
          </a:lstStyle>
          <a:p/>
        </p:txBody>
      </p:sp>
      <p:sp>
        <p:nvSpPr>
          <p:cNvPr id="177" name="Shape 177"/>
          <p:cNvSpPr txBox="1"/>
          <p:nvPr>
            <p:ph idx="3" type="body"/>
          </p:nvPr>
        </p:nvSpPr>
        <p:spPr>
          <a:xfrm>
            <a:off x="5120817" y="1692177"/>
            <a:ext cx="4455776" cy="705219"/>
          </a:xfrm>
          <a:prstGeom prst="rect">
            <a:avLst/>
          </a:prstGeom>
          <a:noFill/>
          <a:ln>
            <a:noFill/>
          </a:ln>
        </p:spPr>
        <p:txBody>
          <a:bodyPr anchorCtr="0" anchor="b" bIns="91425" lIns="91425" rIns="91425" tIns="91425"/>
          <a:lstStyle>
            <a:lvl1pPr indent="0" lvl="0" marL="0" marR="0" rtl="0" algn="l">
              <a:spcBef>
                <a:spcPts val="529"/>
              </a:spcBef>
              <a:spcAft>
                <a:spcPts val="0"/>
              </a:spcAft>
              <a:buClr>
                <a:schemeClr val="dk1"/>
              </a:buClr>
              <a:buFont typeface="Arial"/>
              <a:buNone/>
              <a:defRPr b="1" i="0" sz="2646" u="none" cap="none" strike="noStrike">
                <a:solidFill>
                  <a:schemeClr val="dk1"/>
                </a:solidFill>
                <a:latin typeface="Calibri"/>
                <a:ea typeface="Calibri"/>
                <a:cs typeface="Calibri"/>
                <a:sym typeface="Calibri"/>
              </a:defRPr>
            </a:lvl1pPr>
            <a:lvl2pPr indent="-8672" lvl="1" marL="503972" marR="0" rtl="0" algn="l">
              <a:spcBef>
                <a:spcPts val="441"/>
              </a:spcBef>
              <a:spcAft>
                <a:spcPts val="0"/>
              </a:spcAft>
              <a:buClr>
                <a:schemeClr val="dk1"/>
              </a:buClr>
              <a:buFont typeface="Arial"/>
              <a:buNone/>
              <a:defRPr b="1" i="0" sz="2205" u="none" cap="none" strike="noStrike">
                <a:solidFill>
                  <a:schemeClr val="dk1"/>
                </a:solidFill>
                <a:latin typeface="Calibri"/>
                <a:ea typeface="Calibri"/>
                <a:cs typeface="Calibri"/>
                <a:sym typeface="Calibri"/>
              </a:defRPr>
            </a:lvl2pPr>
            <a:lvl3pPr indent="-4643" lvl="2" marL="1007943" marR="0" rtl="0" algn="l">
              <a:spcBef>
                <a:spcPts val="397"/>
              </a:spcBef>
              <a:spcAft>
                <a:spcPts val="0"/>
              </a:spcAft>
              <a:buClr>
                <a:schemeClr val="dk1"/>
              </a:buClr>
              <a:buFont typeface="Arial"/>
              <a:buNone/>
              <a:defRPr b="1" i="0" sz="1984" u="none" cap="none" strike="noStrike">
                <a:solidFill>
                  <a:schemeClr val="dk1"/>
                </a:solidFill>
                <a:latin typeface="Calibri"/>
                <a:ea typeface="Calibri"/>
                <a:cs typeface="Calibri"/>
                <a:sym typeface="Calibri"/>
              </a:defRPr>
            </a:lvl3pPr>
            <a:lvl4pPr indent="-614" lvl="3" marL="1511915" marR="0" rtl="0" algn="l">
              <a:spcBef>
                <a:spcPts val="353"/>
              </a:spcBef>
              <a:spcAft>
                <a:spcPts val="0"/>
              </a:spcAft>
              <a:buClr>
                <a:schemeClr val="dk1"/>
              </a:buClr>
              <a:buFont typeface="Arial"/>
              <a:buNone/>
              <a:defRPr b="1" i="0" sz="1764" u="none" cap="none" strike="noStrike">
                <a:solidFill>
                  <a:schemeClr val="dk1"/>
                </a:solidFill>
                <a:latin typeface="Calibri"/>
                <a:ea typeface="Calibri"/>
                <a:cs typeface="Calibri"/>
                <a:sym typeface="Calibri"/>
              </a:defRPr>
            </a:lvl4pPr>
            <a:lvl5pPr indent="-9286" lvl="4" marL="2015886" marR="0" rtl="0" algn="l">
              <a:spcBef>
                <a:spcPts val="353"/>
              </a:spcBef>
              <a:spcAft>
                <a:spcPts val="0"/>
              </a:spcAft>
              <a:buClr>
                <a:schemeClr val="dk1"/>
              </a:buClr>
              <a:buFont typeface="Arial"/>
              <a:buNone/>
              <a:defRPr b="1" i="0" sz="1764" u="none" cap="none" strike="noStrike">
                <a:solidFill>
                  <a:schemeClr val="dk1"/>
                </a:solidFill>
                <a:latin typeface="Calibri"/>
                <a:ea typeface="Calibri"/>
                <a:cs typeface="Calibri"/>
                <a:sym typeface="Calibri"/>
              </a:defRPr>
            </a:lvl5pPr>
            <a:lvl6pPr indent="-5258" lvl="5" marL="2519858"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6pPr>
            <a:lvl7pPr indent="-1228" lvl="6" marL="3023829"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7pPr>
            <a:lvl8pPr indent="-9900" lvl="7" marL="3527801"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8pPr>
            <a:lvl9pPr indent="-5872" lvl="8" marL="4031772"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9pPr>
          </a:lstStyle>
          <a:p/>
        </p:txBody>
      </p:sp>
      <p:sp>
        <p:nvSpPr>
          <p:cNvPr id="178" name="Shape 178"/>
          <p:cNvSpPr txBox="1"/>
          <p:nvPr>
            <p:ph idx="4" type="body"/>
          </p:nvPr>
        </p:nvSpPr>
        <p:spPr>
          <a:xfrm>
            <a:off x="5120817" y="2397397"/>
            <a:ext cx="4455776" cy="4355563"/>
          </a:xfrm>
          <a:prstGeom prst="rect">
            <a:avLst/>
          </a:prstGeom>
          <a:noFill/>
          <a:ln>
            <a:noFill/>
          </a:ln>
        </p:spPr>
        <p:txBody>
          <a:bodyPr anchorCtr="0" anchor="t" bIns="91425" lIns="91425" rIns="91425" tIns="91425"/>
          <a:lstStyle>
            <a:lvl1pPr indent="-209804" lvl="0" marL="377825"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1pPr>
            <a:lvl2pPr indent="-182245" lvl="1" marL="817563"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2pPr>
            <a:lvl3pPr indent="-129604" lvl="2" marL="1258888"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3pPr>
            <a:lvl4pPr indent="-140399" lvl="3" marL="1763713" marR="0" rtl="0" algn="l">
              <a:spcBef>
                <a:spcPts val="353"/>
              </a:spcBef>
              <a:spcAft>
                <a:spcPts val="0"/>
              </a:spcAft>
              <a:buClr>
                <a:schemeClr val="dk1"/>
              </a:buClr>
              <a:buSzPct val="97999"/>
              <a:buFont typeface="Arial"/>
              <a:buChar char="–"/>
              <a:defRPr b="0" i="0" sz="1764" u="none" cap="none" strike="noStrike">
                <a:solidFill>
                  <a:schemeClr val="dk1"/>
                </a:solidFill>
                <a:latin typeface="Calibri"/>
                <a:ea typeface="Calibri"/>
                <a:cs typeface="Calibri"/>
                <a:sym typeface="Calibri"/>
              </a:defRPr>
            </a:lvl4pPr>
            <a:lvl5pPr indent="-148335" lvl="4" marL="2266950" marR="0" rtl="0" algn="l">
              <a:spcBef>
                <a:spcPts val="353"/>
              </a:spcBef>
              <a:spcAft>
                <a:spcPts val="0"/>
              </a:spcAft>
              <a:buClr>
                <a:schemeClr val="dk1"/>
              </a:buClr>
              <a:buSzPct val="97999"/>
              <a:buFont typeface="Arial"/>
              <a:buChar char="»"/>
              <a:defRPr b="0" i="0" sz="1764" u="none" cap="none" strike="noStrike">
                <a:solidFill>
                  <a:schemeClr val="dk1"/>
                </a:solidFill>
                <a:latin typeface="Calibri"/>
                <a:ea typeface="Calibri"/>
                <a:cs typeface="Calibri"/>
                <a:sym typeface="Calibri"/>
              </a:defRPr>
            </a:lvl5pPr>
            <a:lvl6pPr indent="-145229" lvl="5" marL="2771844"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6pPr>
            <a:lvl7pPr indent="-141201" lvl="6" marL="3275815"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7pPr>
            <a:lvl8pPr indent="-149873" lvl="7" marL="3779787"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8pPr>
            <a:lvl9pPr indent="-145843" lvl="8" marL="4283758"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9pPr>
          </a:lstStyle>
          <a:p/>
        </p:txBody>
      </p:sp>
      <p:sp>
        <p:nvSpPr>
          <p:cNvPr id="179" name="Shape 179"/>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0" name="Shape 180"/>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1" name="Shape 181"/>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2" name="Shape 182"/>
        <p:cNvGrpSpPr/>
        <p:nvPr/>
      </p:nvGrpSpPr>
      <p:grpSpPr>
        <a:xfrm>
          <a:off x="0" y="0"/>
          <a:ext cx="0" cy="0"/>
          <a:chOff x="0" y="0"/>
          <a:chExt cx="0" cy="0"/>
        </a:xfrm>
      </p:grpSpPr>
      <p:sp>
        <p:nvSpPr>
          <p:cNvPr id="183" name="Shape 183"/>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84" name="Shape 184"/>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5" name="Shape 185"/>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6" name="Shape 186"/>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87" name="Shape 187"/>
        <p:cNvGrpSpPr/>
        <p:nvPr/>
      </p:nvGrpSpPr>
      <p:grpSpPr>
        <a:xfrm>
          <a:off x="0" y="0"/>
          <a:ext cx="0" cy="0"/>
          <a:chOff x="0" y="0"/>
          <a:chExt cx="0" cy="0"/>
        </a:xfrm>
      </p:grpSpPr>
      <p:sp>
        <p:nvSpPr>
          <p:cNvPr id="188" name="Shape 188"/>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9" name="Shape 189"/>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0" name="Shape 190"/>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91" name="Shape 191"/>
        <p:cNvGrpSpPr/>
        <p:nvPr/>
      </p:nvGrpSpPr>
      <p:grpSpPr>
        <a:xfrm>
          <a:off x="0" y="0"/>
          <a:ext cx="0" cy="0"/>
          <a:chOff x="0" y="0"/>
          <a:chExt cx="0" cy="0"/>
        </a:xfrm>
      </p:grpSpPr>
      <p:sp>
        <p:nvSpPr>
          <p:cNvPr id="192" name="Shape 192"/>
          <p:cNvSpPr txBox="1"/>
          <p:nvPr>
            <p:ph type="title"/>
          </p:nvPr>
        </p:nvSpPr>
        <p:spPr>
          <a:xfrm>
            <a:off x="504031" y="300987"/>
            <a:ext cx="3316455" cy="1280944"/>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205"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93" name="Shape 193"/>
          <p:cNvSpPr txBox="1"/>
          <p:nvPr>
            <p:ph idx="1" type="body"/>
          </p:nvPr>
        </p:nvSpPr>
        <p:spPr>
          <a:xfrm>
            <a:off x="3941244" y="300987"/>
            <a:ext cx="5635349" cy="6451972"/>
          </a:xfrm>
          <a:prstGeom prst="rect">
            <a:avLst/>
          </a:prstGeom>
          <a:noFill/>
          <a:ln>
            <a:noFill/>
          </a:ln>
        </p:spPr>
        <p:txBody>
          <a:bodyPr anchorCtr="0" anchor="t" bIns="91425" lIns="91425" rIns="91425" tIns="91425"/>
          <a:lstStyle>
            <a:lvl1pPr indent="-153860" lvl="0" marL="377825" marR="0" rtl="0" algn="l">
              <a:spcBef>
                <a:spcPts val="705"/>
              </a:spcBef>
              <a:spcAft>
                <a:spcPts val="0"/>
              </a:spcAft>
              <a:buClr>
                <a:schemeClr val="dk1"/>
              </a:buClr>
              <a:buSzPct val="100771"/>
              <a:buFont typeface="Arial"/>
              <a:buChar char="•"/>
              <a:defRPr b="0" i="0" sz="3527" u="none" cap="none" strike="noStrike">
                <a:solidFill>
                  <a:schemeClr val="dk1"/>
                </a:solidFill>
                <a:latin typeface="Calibri"/>
                <a:ea typeface="Calibri"/>
                <a:cs typeface="Calibri"/>
                <a:sym typeface="Calibri"/>
              </a:defRPr>
            </a:lvl1pPr>
            <a:lvl2pPr indent="-126301" lvl="1" marL="817563" marR="0" rtl="0" algn="l">
              <a:spcBef>
                <a:spcPts val="617"/>
              </a:spcBef>
              <a:spcAft>
                <a:spcPts val="0"/>
              </a:spcAft>
              <a:buClr>
                <a:schemeClr val="dk1"/>
              </a:buClr>
              <a:buSzPct val="99548"/>
              <a:buFont typeface="Arial"/>
              <a:buChar char="–"/>
              <a:defRPr b="0" i="0" sz="3086" u="none" cap="none" strike="noStrike">
                <a:solidFill>
                  <a:schemeClr val="dk1"/>
                </a:solidFill>
                <a:latin typeface="Calibri"/>
                <a:ea typeface="Calibri"/>
                <a:cs typeface="Calibri"/>
                <a:sym typeface="Calibri"/>
              </a:defRPr>
            </a:lvl2pPr>
            <a:lvl3pPr indent="-87567" lvl="2" marL="1258888"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3pPr>
            <a:lvl4pPr indent="-112395" lvl="3" marL="1763713"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4pPr>
            <a:lvl5pPr indent="-120332" lvl="4" marL="2266950"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194" name="Shape 194"/>
          <p:cNvSpPr txBox="1"/>
          <p:nvPr>
            <p:ph idx="2" type="body"/>
          </p:nvPr>
        </p:nvSpPr>
        <p:spPr>
          <a:xfrm>
            <a:off x="504031" y="1581933"/>
            <a:ext cx="3316455" cy="5171027"/>
          </a:xfrm>
          <a:prstGeom prst="rect">
            <a:avLst/>
          </a:prstGeom>
          <a:noFill/>
          <a:ln>
            <a:noFill/>
          </a:ln>
        </p:spPr>
        <p:txBody>
          <a:bodyPr anchorCtr="0" anchor="t" bIns="91425" lIns="91425" rIns="91425" tIns="91425"/>
          <a:lstStyle>
            <a:lvl1pPr indent="0" lvl="0" marL="0" marR="0" rtl="0" algn="l">
              <a:spcBef>
                <a:spcPts val="309"/>
              </a:spcBef>
              <a:spcAft>
                <a:spcPts val="0"/>
              </a:spcAft>
              <a:buClr>
                <a:schemeClr val="dk1"/>
              </a:buClr>
              <a:buFont typeface="Arial"/>
              <a:buNone/>
              <a:defRPr b="0" i="0" sz="1543" u="none" cap="none" strike="noStrike">
                <a:solidFill>
                  <a:schemeClr val="dk1"/>
                </a:solidFill>
                <a:latin typeface="Calibri"/>
                <a:ea typeface="Calibri"/>
                <a:cs typeface="Calibri"/>
                <a:sym typeface="Calibri"/>
              </a:defRPr>
            </a:lvl1pPr>
            <a:lvl2pPr indent="-8672" lvl="1" marL="503972" marR="0" rtl="0" algn="l">
              <a:spcBef>
                <a:spcPts val="265"/>
              </a:spcBef>
              <a:spcAft>
                <a:spcPts val="0"/>
              </a:spcAft>
              <a:buClr>
                <a:schemeClr val="dk1"/>
              </a:buClr>
              <a:buFont typeface="Arial"/>
              <a:buNone/>
              <a:defRPr b="0" i="0" sz="1323" u="none" cap="none" strike="noStrike">
                <a:solidFill>
                  <a:schemeClr val="dk1"/>
                </a:solidFill>
                <a:latin typeface="Calibri"/>
                <a:ea typeface="Calibri"/>
                <a:cs typeface="Calibri"/>
                <a:sym typeface="Calibri"/>
              </a:defRPr>
            </a:lvl2pPr>
            <a:lvl3pPr indent="-4643" lvl="2" marL="1007943" marR="0" rtl="0" algn="l">
              <a:spcBef>
                <a:spcPts val="220"/>
              </a:spcBef>
              <a:spcAft>
                <a:spcPts val="0"/>
              </a:spcAft>
              <a:buClr>
                <a:schemeClr val="dk1"/>
              </a:buClr>
              <a:buFont typeface="Arial"/>
              <a:buNone/>
              <a:defRPr b="0" i="0" sz="1102" u="none" cap="none" strike="noStrike">
                <a:solidFill>
                  <a:schemeClr val="dk1"/>
                </a:solidFill>
                <a:latin typeface="Calibri"/>
                <a:ea typeface="Calibri"/>
                <a:cs typeface="Calibri"/>
                <a:sym typeface="Calibri"/>
              </a:defRPr>
            </a:lvl3pPr>
            <a:lvl4pPr indent="-614" lvl="3" marL="1511915" marR="0" rtl="0" algn="l">
              <a:spcBef>
                <a:spcPts val="198"/>
              </a:spcBef>
              <a:spcAft>
                <a:spcPts val="0"/>
              </a:spcAft>
              <a:buClr>
                <a:schemeClr val="dk1"/>
              </a:buClr>
              <a:buFont typeface="Arial"/>
              <a:buNone/>
              <a:defRPr b="0" i="0" sz="992" u="none" cap="none" strike="noStrike">
                <a:solidFill>
                  <a:schemeClr val="dk1"/>
                </a:solidFill>
                <a:latin typeface="Calibri"/>
                <a:ea typeface="Calibri"/>
                <a:cs typeface="Calibri"/>
                <a:sym typeface="Calibri"/>
              </a:defRPr>
            </a:lvl4pPr>
            <a:lvl5pPr indent="-9286" lvl="4" marL="2015886" marR="0" rtl="0" algn="l">
              <a:spcBef>
                <a:spcPts val="198"/>
              </a:spcBef>
              <a:spcAft>
                <a:spcPts val="0"/>
              </a:spcAft>
              <a:buClr>
                <a:schemeClr val="dk1"/>
              </a:buClr>
              <a:buFont typeface="Arial"/>
              <a:buNone/>
              <a:defRPr b="0" i="0" sz="992" u="none" cap="none" strike="noStrike">
                <a:solidFill>
                  <a:schemeClr val="dk1"/>
                </a:solidFill>
                <a:latin typeface="Calibri"/>
                <a:ea typeface="Calibri"/>
                <a:cs typeface="Calibri"/>
                <a:sym typeface="Calibri"/>
              </a:defRPr>
            </a:lvl5pPr>
            <a:lvl6pPr indent="-5258" lvl="5" marL="2519858"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6pPr>
            <a:lvl7pPr indent="-1228" lvl="6" marL="3023829"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7pPr>
            <a:lvl8pPr indent="-9900" lvl="7" marL="3527801"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8pPr>
            <a:lvl9pPr indent="-5872" lvl="8" marL="4031772"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9pPr>
          </a:lstStyle>
          <a:p/>
        </p:txBody>
      </p:sp>
      <p:sp>
        <p:nvSpPr>
          <p:cNvPr id="195" name="Shape 195"/>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6" name="Shape 196"/>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7" name="Shape 197"/>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98" name="Shape 198"/>
        <p:cNvGrpSpPr/>
        <p:nvPr/>
      </p:nvGrpSpPr>
      <p:grpSpPr>
        <a:xfrm>
          <a:off x="0" y="0"/>
          <a:ext cx="0" cy="0"/>
          <a:chOff x="0" y="0"/>
          <a:chExt cx="0" cy="0"/>
        </a:xfrm>
      </p:grpSpPr>
      <p:sp>
        <p:nvSpPr>
          <p:cNvPr id="199" name="Shape 199"/>
          <p:cNvSpPr txBox="1"/>
          <p:nvPr>
            <p:ph type="title"/>
          </p:nvPr>
        </p:nvSpPr>
        <p:spPr>
          <a:xfrm>
            <a:off x="1975873" y="5291771"/>
            <a:ext cx="6048374" cy="624723"/>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205"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200" name="Shape 200"/>
          <p:cNvSpPr/>
          <p:nvPr>
            <p:ph idx="2" type="pic"/>
          </p:nvPr>
        </p:nvSpPr>
        <p:spPr>
          <a:xfrm>
            <a:off x="1975873" y="675470"/>
            <a:ext cx="6048374" cy="4535804"/>
          </a:xfrm>
          <a:prstGeom prst="rect">
            <a:avLst/>
          </a:prstGeom>
          <a:noFill/>
          <a:ln>
            <a:noFill/>
          </a:ln>
        </p:spPr>
        <p:txBody>
          <a:bodyPr anchorCtr="0" anchor="t" bIns="91425" lIns="91425" rIns="91425" tIns="91425"/>
          <a:lstStyle>
            <a:lvl1pPr indent="0" lvl="0" marL="0" marR="0" rtl="0" algn="l">
              <a:spcBef>
                <a:spcPts val="705"/>
              </a:spcBef>
              <a:spcAft>
                <a:spcPts val="0"/>
              </a:spcAft>
              <a:buClr>
                <a:schemeClr val="dk1"/>
              </a:buClr>
              <a:buFont typeface="Arial"/>
              <a:buNone/>
              <a:defRPr b="0" i="0" sz="3527" u="none" cap="none" strike="noStrike">
                <a:solidFill>
                  <a:schemeClr val="dk1"/>
                </a:solidFill>
                <a:latin typeface="Calibri"/>
                <a:ea typeface="Calibri"/>
                <a:cs typeface="Calibri"/>
                <a:sym typeface="Calibri"/>
              </a:defRPr>
            </a:lvl1pPr>
            <a:lvl2pPr indent="-8672" lvl="1" marL="503972" marR="0" rtl="0" algn="l">
              <a:spcBef>
                <a:spcPts val="617"/>
              </a:spcBef>
              <a:spcAft>
                <a:spcPts val="0"/>
              </a:spcAft>
              <a:buClr>
                <a:schemeClr val="dk1"/>
              </a:buClr>
              <a:buFont typeface="Arial"/>
              <a:buNone/>
              <a:defRPr b="0" i="0" sz="3086" u="none" cap="none" strike="noStrike">
                <a:solidFill>
                  <a:schemeClr val="dk1"/>
                </a:solidFill>
                <a:latin typeface="Calibri"/>
                <a:ea typeface="Calibri"/>
                <a:cs typeface="Calibri"/>
                <a:sym typeface="Calibri"/>
              </a:defRPr>
            </a:lvl2pPr>
            <a:lvl3pPr indent="-4643" lvl="2" marL="1007943" marR="0" rtl="0" algn="l">
              <a:spcBef>
                <a:spcPts val="529"/>
              </a:spcBef>
              <a:spcAft>
                <a:spcPts val="0"/>
              </a:spcAft>
              <a:buClr>
                <a:schemeClr val="dk1"/>
              </a:buClr>
              <a:buFont typeface="Arial"/>
              <a:buNone/>
              <a:defRPr b="0" i="0" sz="2646" u="none" cap="none" strike="noStrike">
                <a:solidFill>
                  <a:schemeClr val="dk1"/>
                </a:solidFill>
                <a:latin typeface="Calibri"/>
                <a:ea typeface="Calibri"/>
                <a:cs typeface="Calibri"/>
                <a:sym typeface="Calibri"/>
              </a:defRPr>
            </a:lvl3pPr>
            <a:lvl4pPr indent="-614" lvl="3" marL="1511915" marR="0" rtl="0" algn="l">
              <a:spcBef>
                <a:spcPts val="441"/>
              </a:spcBef>
              <a:spcAft>
                <a:spcPts val="0"/>
              </a:spcAft>
              <a:buClr>
                <a:schemeClr val="dk1"/>
              </a:buClr>
              <a:buFont typeface="Arial"/>
              <a:buNone/>
              <a:defRPr b="0" i="0" sz="2205" u="none" cap="none" strike="noStrike">
                <a:solidFill>
                  <a:schemeClr val="dk1"/>
                </a:solidFill>
                <a:latin typeface="Calibri"/>
                <a:ea typeface="Calibri"/>
                <a:cs typeface="Calibri"/>
                <a:sym typeface="Calibri"/>
              </a:defRPr>
            </a:lvl4pPr>
            <a:lvl5pPr indent="-9286" lvl="4" marL="2015886" marR="0" rtl="0" algn="l">
              <a:spcBef>
                <a:spcPts val="441"/>
              </a:spcBef>
              <a:spcAft>
                <a:spcPts val="0"/>
              </a:spcAft>
              <a:buClr>
                <a:schemeClr val="dk1"/>
              </a:buClr>
              <a:buFont typeface="Arial"/>
              <a:buNone/>
              <a:defRPr b="0" i="0" sz="2205" u="none" cap="none" strike="noStrike">
                <a:solidFill>
                  <a:schemeClr val="dk1"/>
                </a:solidFill>
                <a:latin typeface="Calibri"/>
                <a:ea typeface="Calibri"/>
                <a:cs typeface="Calibri"/>
                <a:sym typeface="Calibri"/>
              </a:defRPr>
            </a:lvl5pPr>
            <a:lvl6pPr indent="-5258" lvl="5" marL="2519858" marR="0" rtl="0" algn="l">
              <a:spcBef>
                <a:spcPts val="441"/>
              </a:spcBef>
              <a:buClr>
                <a:schemeClr val="dk1"/>
              </a:buClr>
              <a:buFont typeface="Arial"/>
              <a:buNone/>
              <a:defRPr b="0" i="0" sz="2205" u="none" cap="none" strike="noStrike">
                <a:solidFill>
                  <a:schemeClr val="dk1"/>
                </a:solidFill>
                <a:latin typeface="Calibri"/>
                <a:ea typeface="Calibri"/>
                <a:cs typeface="Calibri"/>
                <a:sym typeface="Calibri"/>
              </a:defRPr>
            </a:lvl6pPr>
            <a:lvl7pPr indent="-1228" lvl="6" marL="3023829" marR="0" rtl="0" algn="l">
              <a:spcBef>
                <a:spcPts val="441"/>
              </a:spcBef>
              <a:buClr>
                <a:schemeClr val="dk1"/>
              </a:buClr>
              <a:buFont typeface="Arial"/>
              <a:buNone/>
              <a:defRPr b="0" i="0" sz="2205" u="none" cap="none" strike="noStrike">
                <a:solidFill>
                  <a:schemeClr val="dk1"/>
                </a:solidFill>
                <a:latin typeface="Calibri"/>
                <a:ea typeface="Calibri"/>
                <a:cs typeface="Calibri"/>
                <a:sym typeface="Calibri"/>
              </a:defRPr>
            </a:lvl7pPr>
            <a:lvl8pPr indent="-9900" lvl="7" marL="3527801" marR="0" rtl="0" algn="l">
              <a:spcBef>
                <a:spcPts val="441"/>
              </a:spcBef>
              <a:buClr>
                <a:schemeClr val="dk1"/>
              </a:buClr>
              <a:buFont typeface="Arial"/>
              <a:buNone/>
              <a:defRPr b="0" i="0" sz="2205" u="none" cap="none" strike="noStrike">
                <a:solidFill>
                  <a:schemeClr val="dk1"/>
                </a:solidFill>
                <a:latin typeface="Calibri"/>
                <a:ea typeface="Calibri"/>
                <a:cs typeface="Calibri"/>
                <a:sym typeface="Calibri"/>
              </a:defRPr>
            </a:lvl8pPr>
            <a:lvl9pPr indent="-5872" lvl="8" marL="4031772" marR="0" rtl="0" algn="l">
              <a:spcBef>
                <a:spcPts val="441"/>
              </a:spcBef>
              <a:buClr>
                <a:schemeClr val="dk1"/>
              </a:buClr>
              <a:buFont typeface="Arial"/>
              <a:buNone/>
              <a:defRPr b="0" i="0" sz="2205" u="none" cap="none" strike="noStrike">
                <a:solidFill>
                  <a:schemeClr val="dk1"/>
                </a:solidFill>
                <a:latin typeface="Calibri"/>
                <a:ea typeface="Calibri"/>
                <a:cs typeface="Calibri"/>
                <a:sym typeface="Calibri"/>
              </a:defRPr>
            </a:lvl9pPr>
          </a:lstStyle>
          <a:p/>
        </p:txBody>
      </p:sp>
      <p:sp>
        <p:nvSpPr>
          <p:cNvPr id="201" name="Shape 201"/>
          <p:cNvSpPr txBox="1"/>
          <p:nvPr>
            <p:ph idx="1" type="body"/>
          </p:nvPr>
        </p:nvSpPr>
        <p:spPr>
          <a:xfrm>
            <a:off x="1975873" y="5916496"/>
            <a:ext cx="6048374" cy="887210"/>
          </a:xfrm>
          <a:prstGeom prst="rect">
            <a:avLst/>
          </a:prstGeom>
          <a:noFill/>
          <a:ln>
            <a:noFill/>
          </a:ln>
        </p:spPr>
        <p:txBody>
          <a:bodyPr anchorCtr="0" anchor="t" bIns="91425" lIns="91425" rIns="91425" tIns="91425"/>
          <a:lstStyle>
            <a:lvl1pPr indent="0" lvl="0" marL="0" marR="0" rtl="0" algn="l">
              <a:spcBef>
                <a:spcPts val="309"/>
              </a:spcBef>
              <a:spcAft>
                <a:spcPts val="0"/>
              </a:spcAft>
              <a:buClr>
                <a:schemeClr val="dk1"/>
              </a:buClr>
              <a:buFont typeface="Arial"/>
              <a:buNone/>
              <a:defRPr b="0" i="0" sz="1543" u="none" cap="none" strike="noStrike">
                <a:solidFill>
                  <a:schemeClr val="dk1"/>
                </a:solidFill>
                <a:latin typeface="Calibri"/>
                <a:ea typeface="Calibri"/>
                <a:cs typeface="Calibri"/>
                <a:sym typeface="Calibri"/>
              </a:defRPr>
            </a:lvl1pPr>
            <a:lvl2pPr indent="-8672" lvl="1" marL="503972" marR="0" rtl="0" algn="l">
              <a:spcBef>
                <a:spcPts val="265"/>
              </a:spcBef>
              <a:spcAft>
                <a:spcPts val="0"/>
              </a:spcAft>
              <a:buClr>
                <a:schemeClr val="dk1"/>
              </a:buClr>
              <a:buFont typeface="Arial"/>
              <a:buNone/>
              <a:defRPr b="0" i="0" sz="1323" u="none" cap="none" strike="noStrike">
                <a:solidFill>
                  <a:schemeClr val="dk1"/>
                </a:solidFill>
                <a:latin typeface="Calibri"/>
                <a:ea typeface="Calibri"/>
                <a:cs typeface="Calibri"/>
                <a:sym typeface="Calibri"/>
              </a:defRPr>
            </a:lvl2pPr>
            <a:lvl3pPr indent="-4643" lvl="2" marL="1007943" marR="0" rtl="0" algn="l">
              <a:spcBef>
                <a:spcPts val="220"/>
              </a:spcBef>
              <a:spcAft>
                <a:spcPts val="0"/>
              </a:spcAft>
              <a:buClr>
                <a:schemeClr val="dk1"/>
              </a:buClr>
              <a:buFont typeface="Arial"/>
              <a:buNone/>
              <a:defRPr b="0" i="0" sz="1102" u="none" cap="none" strike="noStrike">
                <a:solidFill>
                  <a:schemeClr val="dk1"/>
                </a:solidFill>
                <a:latin typeface="Calibri"/>
                <a:ea typeface="Calibri"/>
                <a:cs typeface="Calibri"/>
                <a:sym typeface="Calibri"/>
              </a:defRPr>
            </a:lvl3pPr>
            <a:lvl4pPr indent="-614" lvl="3" marL="1511915" marR="0" rtl="0" algn="l">
              <a:spcBef>
                <a:spcPts val="198"/>
              </a:spcBef>
              <a:spcAft>
                <a:spcPts val="0"/>
              </a:spcAft>
              <a:buClr>
                <a:schemeClr val="dk1"/>
              </a:buClr>
              <a:buFont typeface="Arial"/>
              <a:buNone/>
              <a:defRPr b="0" i="0" sz="992" u="none" cap="none" strike="noStrike">
                <a:solidFill>
                  <a:schemeClr val="dk1"/>
                </a:solidFill>
                <a:latin typeface="Calibri"/>
                <a:ea typeface="Calibri"/>
                <a:cs typeface="Calibri"/>
                <a:sym typeface="Calibri"/>
              </a:defRPr>
            </a:lvl4pPr>
            <a:lvl5pPr indent="-9286" lvl="4" marL="2015886" marR="0" rtl="0" algn="l">
              <a:spcBef>
                <a:spcPts val="198"/>
              </a:spcBef>
              <a:spcAft>
                <a:spcPts val="0"/>
              </a:spcAft>
              <a:buClr>
                <a:schemeClr val="dk1"/>
              </a:buClr>
              <a:buFont typeface="Arial"/>
              <a:buNone/>
              <a:defRPr b="0" i="0" sz="992" u="none" cap="none" strike="noStrike">
                <a:solidFill>
                  <a:schemeClr val="dk1"/>
                </a:solidFill>
                <a:latin typeface="Calibri"/>
                <a:ea typeface="Calibri"/>
                <a:cs typeface="Calibri"/>
                <a:sym typeface="Calibri"/>
              </a:defRPr>
            </a:lvl5pPr>
            <a:lvl6pPr indent="-5258" lvl="5" marL="2519858"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6pPr>
            <a:lvl7pPr indent="-1228" lvl="6" marL="3023829"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7pPr>
            <a:lvl8pPr indent="-9900" lvl="7" marL="3527801"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8pPr>
            <a:lvl9pPr indent="-5872" lvl="8" marL="4031772"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9pPr>
          </a:lstStyle>
          <a:p/>
        </p:txBody>
      </p:sp>
      <p:sp>
        <p:nvSpPr>
          <p:cNvPr id="202" name="Shape 202"/>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03" name="Shape 203"/>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04" name="Shape 204"/>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05" name="Shape 205"/>
        <p:cNvGrpSpPr/>
        <p:nvPr/>
      </p:nvGrpSpPr>
      <p:grpSpPr>
        <a:xfrm>
          <a:off x="0" y="0"/>
          <a:ext cx="0" cy="0"/>
          <a:chOff x="0" y="0"/>
          <a:chExt cx="0" cy="0"/>
        </a:xfrm>
      </p:grpSpPr>
      <p:sp>
        <p:nvSpPr>
          <p:cNvPr id="206" name="Shape 206"/>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207" name="Shape 207"/>
          <p:cNvSpPr txBox="1"/>
          <p:nvPr>
            <p:ph idx="1" type="body"/>
          </p:nvPr>
        </p:nvSpPr>
        <p:spPr>
          <a:xfrm rot="5400000">
            <a:off x="2545557" y="-278605"/>
            <a:ext cx="4989512" cy="9074149"/>
          </a:xfrm>
          <a:prstGeom prst="rect">
            <a:avLst/>
          </a:prstGeom>
          <a:noFill/>
          <a:ln>
            <a:noFill/>
          </a:ln>
        </p:spPr>
        <p:txBody>
          <a:bodyPr anchorCtr="0" anchor="t" bIns="91425" lIns="91425" rIns="91425" tIns="91425"/>
          <a:lstStyle>
            <a:lvl1pPr indent="-155575" lvl="0" marL="377825" marR="0" rtl="0" algn="l">
              <a:spcBef>
                <a:spcPts val="700"/>
              </a:spcBef>
              <a:spcAft>
                <a:spcPts val="0"/>
              </a:spcAft>
              <a:buClr>
                <a:schemeClr val="dk1"/>
              </a:buClr>
              <a:buSzPct val="100000"/>
              <a:buFont typeface="Arial"/>
              <a:buChar char="•"/>
              <a:defRPr b="0" i="0" sz="3500" u="none" cap="none" strike="noStrike">
                <a:solidFill>
                  <a:schemeClr val="dk1"/>
                </a:solidFill>
                <a:latin typeface="Calibri"/>
                <a:ea typeface="Calibri"/>
                <a:cs typeface="Calibri"/>
                <a:sym typeface="Calibri"/>
              </a:defRPr>
            </a:lvl1pPr>
            <a:lvl2pPr indent="-131762" lvl="1" marL="817563" marR="0" rtl="0" algn="l">
              <a:spcBef>
                <a:spcPts val="600"/>
              </a:spcBef>
              <a:spcAft>
                <a:spcPts val="0"/>
              </a:spcAft>
              <a:buClr>
                <a:schemeClr val="dk1"/>
              </a:buClr>
              <a:buSzPct val="100000"/>
              <a:buFont typeface="Arial"/>
              <a:buChar char="–"/>
              <a:defRPr b="0" i="0" sz="3000" u="none" cap="none" strike="noStrike">
                <a:solidFill>
                  <a:schemeClr val="dk1"/>
                </a:solidFill>
                <a:latin typeface="Calibri"/>
                <a:ea typeface="Calibri"/>
                <a:cs typeface="Calibri"/>
                <a:sym typeface="Calibri"/>
              </a:defRPr>
            </a:lvl2pPr>
            <a:lvl3pPr indent="-90487" lvl="2" marL="1258888" marR="0" rtl="0" algn="l">
              <a:spcBef>
                <a:spcPts val="520"/>
              </a:spcBef>
              <a:spcAft>
                <a:spcPts val="0"/>
              </a:spcAft>
              <a:buClr>
                <a:schemeClr val="dk1"/>
              </a:buClr>
              <a:buSzPct val="100000"/>
              <a:buFont typeface="Arial"/>
              <a:buChar char="•"/>
              <a:defRPr b="0" i="0" sz="2600" u="none" cap="none" strike="noStrike">
                <a:solidFill>
                  <a:schemeClr val="dk1"/>
                </a:solidFill>
                <a:latin typeface="Calibri"/>
                <a:ea typeface="Calibri"/>
                <a:cs typeface="Calibri"/>
                <a:sym typeface="Calibri"/>
              </a:defRPr>
            </a:lvl3pPr>
            <a:lvl4pPr indent="-112713" lvl="3" marL="1763713"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4pPr>
            <a:lvl5pPr indent="-120650" lvl="4" marL="2266950"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208" name="Shape 208"/>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09" name="Shape 209"/>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10" name="Shape 210"/>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11" name="Shape 211"/>
        <p:cNvGrpSpPr/>
        <p:nvPr/>
      </p:nvGrpSpPr>
      <p:grpSpPr>
        <a:xfrm>
          <a:off x="0" y="0"/>
          <a:ext cx="0" cy="0"/>
          <a:chOff x="0" y="0"/>
          <a:chExt cx="0" cy="0"/>
        </a:xfrm>
      </p:grpSpPr>
      <p:sp>
        <p:nvSpPr>
          <p:cNvPr id="212" name="Shape 212"/>
          <p:cNvSpPr txBox="1"/>
          <p:nvPr>
            <p:ph type="title"/>
          </p:nvPr>
        </p:nvSpPr>
        <p:spPr>
          <a:xfrm rot="5400000">
            <a:off x="5217411" y="2393778"/>
            <a:ext cx="6450222" cy="2268141"/>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213" name="Shape 213"/>
          <p:cNvSpPr txBox="1"/>
          <p:nvPr>
            <p:ph idx="1" type="body"/>
          </p:nvPr>
        </p:nvSpPr>
        <p:spPr>
          <a:xfrm rot="5400000">
            <a:off x="597125" y="209643"/>
            <a:ext cx="6450222" cy="6636410"/>
          </a:xfrm>
          <a:prstGeom prst="rect">
            <a:avLst/>
          </a:prstGeom>
          <a:noFill/>
          <a:ln>
            <a:noFill/>
          </a:ln>
        </p:spPr>
        <p:txBody>
          <a:bodyPr anchorCtr="0" anchor="t" bIns="91425" lIns="91425" rIns="91425" tIns="91425"/>
          <a:lstStyle>
            <a:lvl1pPr indent="-155575" lvl="0" marL="377825" marR="0" rtl="0" algn="l">
              <a:spcBef>
                <a:spcPts val="700"/>
              </a:spcBef>
              <a:spcAft>
                <a:spcPts val="0"/>
              </a:spcAft>
              <a:buClr>
                <a:schemeClr val="dk1"/>
              </a:buClr>
              <a:buSzPct val="100000"/>
              <a:buFont typeface="Arial"/>
              <a:buChar char="•"/>
              <a:defRPr b="0" i="0" sz="3500" u="none" cap="none" strike="noStrike">
                <a:solidFill>
                  <a:schemeClr val="dk1"/>
                </a:solidFill>
                <a:latin typeface="Calibri"/>
                <a:ea typeface="Calibri"/>
                <a:cs typeface="Calibri"/>
                <a:sym typeface="Calibri"/>
              </a:defRPr>
            </a:lvl1pPr>
            <a:lvl2pPr indent="-131762" lvl="1" marL="817563" marR="0" rtl="0" algn="l">
              <a:spcBef>
                <a:spcPts val="600"/>
              </a:spcBef>
              <a:spcAft>
                <a:spcPts val="0"/>
              </a:spcAft>
              <a:buClr>
                <a:schemeClr val="dk1"/>
              </a:buClr>
              <a:buSzPct val="100000"/>
              <a:buFont typeface="Arial"/>
              <a:buChar char="–"/>
              <a:defRPr b="0" i="0" sz="3000" u="none" cap="none" strike="noStrike">
                <a:solidFill>
                  <a:schemeClr val="dk1"/>
                </a:solidFill>
                <a:latin typeface="Calibri"/>
                <a:ea typeface="Calibri"/>
                <a:cs typeface="Calibri"/>
                <a:sym typeface="Calibri"/>
              </a:defRPr>
            </a:lvl2pPr>
            <a:lvl3pPr indent="-90487" lvl="2" marL="1258888" marR="0" rtl="0" algn="l">
              <a:spcBef>
                <a:spcPts val="520"/>
              </a:spcBef>
              <a:spcAft>
                <a:spcPts val="0"/>
              </a:spcAft>
              <a:buClr>
                <a:schemeClr val="dk1"/>
              </a:buClr>
              <a:buSzPct val="100000"/>
              <a:buFont typeface="Arial"/>
              <a:buChar char="•"/>
              <a:defRPr b="0" i="0" sz="2600" u="none" cap="none" strike="noStrike">
                <a:solidFill>
                  <a:schemeClr val="dk1"/>
                </a:solidFill>
                <a:latin typeface="Calibri"/>
                <a:ea typeface="Calibri"/>
                <a:cs typeface="Calibri"/>
                <a:sym typeface="Calibri"/>
              </a:defRPr>
            </a:lvl3pPr>
            <a:lvl4pPr indent="-112713" lvl="3" marL="1763713"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4pPr>
            <a:lvl5pPr indent="-120650" lvl="4" marL="2266950"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214" name="Shape 214"/>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15" name="Shape 215"/>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16" name="Shape 216"/>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x="0" y="0"/>
          <a:ext cx="0" cy="0"/>
          <a:chOff x="0" y="0"/>
          <a:chExt cx="0" cy="0"/>
        </a:xfrm>
      </p:grpSpPr>
      <p:sp>
        <p:nvSpPr>
          <p:cNvPr id="41" name="Shape 41"/>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42" name="Shape 42"/>
          <p:cNvSpPr txBox="1"/>
          <p:nvPr>
            <p:ph idx="1" type="body"/>
          </p:nvPr>
        </p:nvSpPr>
        <p:spPr>
          <a:xfrm>
            <a:off x="503237"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3" name="Shape 43"/>
          <p:cNvSpPr txBox="1"/>
          <p:nvPr>
            <p:ph idx="2" type="body"/>
          </p:nvPr>
        </p:nvSpPr>
        <p:spPr>
          <a:xfrm>
            <a:off x="5103812"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4" name="Shape 44"/>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5" name="Shape 45"/>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6" name="Shape 46"/>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and Content over Text">
    <p:spTree>
      <p:nvGrpSpPr>
        <p:cNvPr id="47" name="Shape 47"/>
        <p:cNvGrpSpPr/>
        <p:nvPr/>
      </p:nvGrpSpPr>
      <p:grpSpPr>
        <a:xfrm>
          <a:off x="0" y="0"/>
          <a:ext cx="0" cy="0"/>
          <a:chOff x="0" y="0"/>
          <a:chExt cx="0" cy="0"/>
        </a:xfrm>
      </p:grpSpPr>
      <p:sp>
        <p:nvSpPr>
          <p:cNvPr id="48" name="Shape 48"/>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49" name="Shape 49"/>
          <p:cNvSpPr txBox="1"/>
          <p:nvPr>
            <p:ph idx="1" type="body"/>
          </p:nvPr>
        </p:nvSpPr>
        <p:spPr>
          <a:xfrm>
            <a:off x="503237" y="1768475"/>
            <a:ext cx="9048749"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50" name="Shape 50"/>
          <p:cNvSpPr txBox="1"/>
          <p:nvPr>
            <p:ph idx="2" type="body"/>
          </p:nvPr>
        </p:nvSpPr>
        <p:spPr>
          <a:xfrm>
            <a:off x="503237" y="4327525"/>
            <a:ext cx="9048749"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51" name="Shape 5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2" name="Shape 5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3" name="Shape 5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sp>
        <p:nvSpPr>
          <p:cNvPr id="55" name="Shape 55"/>
          <p:cNvSpPr txBox="1"/>
          <p:nvPr>
            <p:ph type="ctrTitle"/>
          </p:nvPr>
        </p:nvSpPr>
        <p:spPr>
          <a:xfrm>
            <a:off x="1260475" y="1236662"/>
            <a:ext cx="7559675" cy="2632074"/>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60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56" name="Shape 56"/>
          <p:cNvSpPr txBox="1"/>
          <p:nvPr>
            <p:ph idx="1" type="subTitle"/>
          </p:nvPr>
        </p:nvSpPr>
        <p:spPr>
          <a:xfrm>
            <a:off x="1260475" y="3970337"/>
            <a:ext cx="7559675" cy="1825625"/>
          </a:xfrm>
          <a:prstGeom prst="rect">
            <a:avLst/>
          </a:prstGeom>
          <a:noFill/>
          <a:ln>
            <a:noFill/>
          </a:ln>
        </p:spPr>
        <p:txBody>
          <a:bodyPr anchorCtr="0" anchor="t" bIns="91425" lIns="91425" rIns="91425" tIns="91425"/>
          <a:lstStyle>
            <a:lvl1pPr indent="0" lvl="0" marL="0" marR="0" rtl="0" algn="ctr">
              <a:lnSpc>
                <a:spcPct val="93000"/>
              </a:lnSpc>
              <a:spcBef>
                <a:spcPts val="0"/>
              </a:spcBef>
              <a:spcAft>
                <a:spcPts val="1413"/>
              </a:spcAft>
              <a:buClr>
                <a:srgbClr val="000000"/>
              </a:buClr>
              <a:buFont typeface="Times New Roman"/>
              <a:buNone/>
              <a:defRPr b="0" i="0" sz="2400" u="none" cap="none" strike="noStrike">
                <a:solidFill>
                  <a:srgbClr val="FFFFFF"/>
                </a:solidFill>
                <a:latin typeface="Arial"/>
                <a:ea typeface="Arial"/>
                <a:cs typeface="Arial"/>
                <a:sym typeface="Arial"/>
              </a:defRPr>
            </a:lvl1pPr>
            <a:lvl2pPr indent="0" lvl="1" marL="457200" marR="0" rtl="0" algn="ctr">
              <a:lnSpc>
                <a:spcPct val="93000"/>
              </a:lnSpc>
              <a:spcBef>
                <a:spcPts val="0"/>
              </a:spcBef>
              <a:spcAft>
                <a:spcPts val="1138"/>
              </a:spcAft>
              <a:buClr>
                <a:srgbClr val="000000"/>
              </a:buClr>
              <a:buFont typeface="Times New Roman"/>
              <a:buNone/>
              <a:defRPr b="0" i="0" sz="2000" u="none" cap="none" strike="noStrike">
                <a:solidFill>
                  <a:srgbClr val="FFFFFF"/>
                </a:solidFill>
                <a:latin typeface="Arial"/>
                <a:ea typeface="Arial"/>
                <a:cs typeface="Arial"/>
                <a:sym typeface="Arial"/>
              </a:defRPr>
            </a:lvl2pPr>
            <a:lvl3pPr indent="0" lvl="2" marL="914400" marR="0" rtl="0" algn="ctr">
              <a:lnSpc>
                <a:spcPct val="93000"/>
              </a:lnSpc>
              <a:spcBef>
                <a:spcPts val="0"/>
              </a:spcBef>
              <a:spcAft>
                <a:spcPts val="850"/>
              </a:spcAft>
              <a:buClr>
                <a:srgbClr val="000000"/>
              </a:buClr>
              <a:buFont typeface="Times New Roman"/>
              <a:buNone/>
              <a:defRPr b="0" i="0" sz="1800" u="none" cap="none" strike="noStrike">
                <a:solidFill>
                  <a:srgbClr val="FFFFFF"/>
                </a:solidFill>
                <a:latin typeface="Arial"/>
                <a:ea typeface="Arial"/>
                <a:cs typeface="Arial"/>
                <a:sym typeface="Arial"/>
              </a:defRPr>
            </a:lvl3pPr>
            <a:lvl4pPr indent="0" lvl="3" marL="1371600" marR="0" rtl="0" algn="ctr">
              <a:lnSpc>
                <a:spcPct val="93000"/>
              </a:lnSpc>
              <a:spcBef>
                <a:spcPts val="0"/>
              </a:spcBef>
              <a:spcAft>
                <a:spcPts val="575"/>
              </a:spcAft>
              <a:buClr>
                <a:srgbClr val="000000"/>
              </a:buClr>
              <a:buFont typeface="Times New Roman"/>
              <a:buNone/>
              <a:defRPr b="0" i="0" sz="1600" u="none" cap="none" strike="noStrike">
                <a:solidFill>
                  <a:srgbClr val="FFFFFF"/>
                </a:solidFill>
                <a:latin typeface="Arial"/>
                <a:ea typeface="Arial"/>
                <a:cs typeface="Arial"/>
                <a:sym typeface="Arial"/>
              </a:defRPr>
            </a:lvl4pPr>
            <a:lvl5pPr indent="0" lvl="4" marL="1828800" marR="0" rtl="0" algn="ctr">
              <a:lnSpc>
                <a:spcPct val="93000"/>
              </a:lnSpc>
              <a:spcBef>
                <a:spcPts val="0"/>
              </a:spcBef>
              <a:spcAft>
                <a:spcPts val="288"/>
              </a:spcAft>
              <a:buClr>
                <a:srgbClr val="000000"/>
              </a:buClr>
              <a:buFont typeface="Times New Roman"/>
              <a:buNone/>
              <a:defRPr b="0" i="0" sz="1600" u="none" cap="none" strike="noStrike">
                <a:solidFill>
                  <a:srgbClr val="FFFFFF"/>
                </a:solidFill>
                <a:latin typeface="Arial"/>
                <a:ea typeface="Arial"/>
                <a:cs typeface="Arial"/>
                <a:sym typeface="Arial"/>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57" name="Shape 57"/>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8" name="Shape 58"/>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9" name="Shape 59"/>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0" name="Shape 60"/>
        <p:cNvGrpSpPr/>
        <p:nvPr/>
      </p:nvGrpSpPr>
      <p:grpSpPr>
        <a:xfrm>
          <a:off x="0" y="0"/>
          <a:ext cx="0" cy="0"/>
          <a:chOff x="0" y="0"/>
          <a:chExt cx="0" cy="0"/>
        </a:xfrm>
      </p:grpSpPr>
      <p:sp>
        <p:nvSpPr>
          <p:cNvPr id="61" name="Shape 61"/>
          <p:cNvSpPr txBox="1"/>
          <p:nvPr>
            <p:ph type="title"/>
          </p:nvPr>
        </p:nvSpPr>
        <p:spPr>
          <a:xfrm>
            <a:off x="693737" y="403225"/>
            <a:ext cx="8694736" cy="1460500"/>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62" name="Shape 62"/>
          <p:cNvSpPr txBox="1"/>
          <p:nvPr>
            <p:ph idx="1" type="body"/>
          </p:nvPr>
        </p:nvSpPr>
        <p:spPr>
          <a:xfrm>
            <a:off x="693737" y="1852613"/>
            <a:ext cx="4265612" cy="908049"/>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13"/>
              </a:spcAft>
              <a:buClr>
                <a:srgbClr val="000000"/>
              </a:buClr>
              <a:buFont typeface="Times New Roman"/>
              <a:buNone/>
              <a:defRPr b="1" i="0" sz="24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3" name="Shape 63"/>
          <p:cNvSpPr txBox="1"/>
          <p:nvPr>
            <p:ph idx="2" type="body"/>
          </p:nvPr>
        </p:nvSpPr>
        <p:spPr>
          <a:xfrm>
            <a:off x="693737" y="2760663"/>
            <a:ext cx="4265612" cy="4062411"/>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4" name="Shape 64"/>
          <p:cNvSpPr txBox="1"/>
          <p:nvPr>
            <p:ph idx="3" type="body"/>
          </p:nvPr>
        </p:nvSpPr>
        <p:spPr>
          <a:xfrm>
            <a:off x="5103812" y="1852613"/>
            <a:ext cx="4284661" cy="908049"/>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13"/>
              </a:spcAft>
              <a:buClr>
                <a:srgbClr val="000000"/>
              </a:buClr>
              <a:buFont typeface="Times New Roman"/>
              <a:buNone/>
              <a:defRPr b="1" i="0" sz="24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5" name="Shape 65"/>
          <p:cNvSpPr txBox="1"/>
          <p:nvPr>
            <p:ph idx="4" type="body"/>
          </p:nvPr>
        </p:nvSpPr>
        <p:spPr>
          <a:xfrm>
            <a:off x="5103812" y="2760663"/>
            <a:ext cx="4284661" cy="4062411"/>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6" name="Shape 66"/>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7" name="Shape 67"/>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8" name="Shape 68"/>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9" name="Shape 69"/>
        <p:cNvGrpSpPr/>
        <p:nvPr/>
      </p:nvGrpSpPr>
      <p:grpSpPr>
        <a:xfrm>
          <a:off x="0" y="0"/>
          <a:ext cx="0" cy="0"/>
          <a:chOff x="0" y="0"/>
          <a:chExt cx="0" cy="0"/>
        </a:xfrm>
      </p:grpSpPr>
      <p:sp>
        <p:nvSpPr>
          <p:cNvPr id="70" name="Shape 70"/>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71" name="Shape 7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2" name="Shape 7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3" name="Shape 7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4" name="Shape 74"/>
        <p:cNvGrpSpPr/>
        <p:nvPr/>
      </p:nvGrpSpPr>
      <p:grpSpPr>
        <a:xfrm>
          <a:off x="0" y="0"/>
          <a:ext cx="0" cy="0"/>
          <a:chOff x="0" y="0"/>
          <a:chExt cx="0" cy="0"/>
        </a:xfrm>
      </p:grpSpPr>
      <p:sp>
        <p:nvSpPr>
          <p:cNvPr id="75" name="Shape 7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6" name="Shape 7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7" name="Shape 7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8" name="Shape 78"/>
        <p:cNvGrpSpPr/>
        <p:nvPr/>
      </p:nvGrpSpPr>
      <p:grpSpPr>
        <a:xfrm>
          <a:off x="0" y="0"/>
          <a:ext cx="0" cy="0"/>
          <a:chOff x="0" y="0"/>
          <a:chExt cx="0" cy="0"/>
        </a:xfrm>
      </p:grpSpPr>
      <p:sp>
        <p:nvSpPr>
          <p:cNvPr id="79" name="Shape 79"/>
          <p:cNvSpPr txBox="1"/>
          <p:nvPr>
            <p:ph type="title"/>
          </p:nvPr>
        </p:nvSpPr>
        <p:spPr>
          <a:xfrm>
            <a:off x="693737" y="503237"/>
            <a:ext cx="3251199" cy="1765299"/>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32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80" name="Shape 80"/>
          <p:cNvSpPr txBox="1"/>
          <p:nvPr>
            <p:ph idx="1" type="body"/>
          </p:nvPr>
        </p:nvSpPr>
        <p:spPr>
          <a:xfrm>
            <a:off x="4286250" y="1089025"/>
            <a:ext cx="5102224" cy="53720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81" name="Shape 81"/>
          <p:cNvSpPr txBox="1"/>
          <p:nvPr>
            <p:ph idx="2" type="body"/>
          </p:nvPr>
        </p:nvSpPr>
        <p:spPr>
          <a:xfrm>
            <a:off x="693737" y="2268538"/>
            <a:ext cx="3251199" cy="4200524"/>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16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14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12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10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10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82" name="Shape 82"/>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83" name="Shape 83"/>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84" name="Shape 84"/>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1.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2" name="Shape 22"/>
        <p:cNvGrpSpPr/>
        <p:nvPr/>
      </p:nvGrpSpPr>
      <p:grpSpPr>
        <a:xfrm>
          <a:off x="0" y="0"/>
          <a:ext cx="0" cy="0"/>
          <a:chOff x="0" y="0"/>
          <a:chExt cx="0" cy="0"/>
        </a:xfrm>
      </p:grpSpPr>
      <p:sp>
        <p:nvSpPr>
          <p:cNvPr id="23" name="Shape 23"/>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24" name="Shape 24"/>
          <p:cNvSpPr txBox="1"/>
          <p:nvPr>
            <p:ph idx="1" type="body"/>
          </p:nvPr>
        </p:nvSpPr>
        <p:spPr>
          <a:xfrm>
            <a:off x="503237" y="1768475"/>
            <a:ext cx="9048749"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5" name="Shape 2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6" name="Shape 2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7" name="Shape 2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90"/>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44" name="Shape 144"/>
          <p:cNvSpPr txBox="1"/>
          <p:nvPr>
            <p:ph idx="1" type="body"/>
          </p:nvPr>
        </p:nvSpPr>
        <p:spPr>
          <a:xfrm>
            <a:off x="503237" y="1763713"/>
            <a:ext cx="9074149" cy="4989512"/>
          </a:xfrm>
          <a:prstGeom prst="rect">
            <a:avLst/>
          </a:prstGeom>
          <a:noFill/>
          <a:ln>
            <a:noFill/>
          </a:ln>
        </p:spPr>
        <p:txBody>
          <a:bodyPr anchorCtr="0" anchor="t" bIns="91425" lIns="91425" rIns="91425" tIns="91425"/>
          <a:lstStyle>
            <a:lvl1pPr indent="-155575" lvl="0" marL="377825" marR="0" rtl="0" algn="l">
              <a:spcBef>
                <a:spcPts val="700"/>
              </a:spcBef>
              <a:spcAft>
                <a:spcPts val="0"/>
              </a:spcAft>
              <a:buClr>
                <a:schemeClr val="dk1"/>
              </a:buClr>
              <a:buSzPct val="100000"/>
              <a:buFont typeface="Arial"/>
              <a:buChar char="•"/>
              <a:defRPr b="0" i="0" sz="3500" u="none" cap="none" strike="noStrike">
                <a:solidFill>
                  <a:schemeClr val="dk1"/>
                </a:solidFill>
                <a:latin typeface="Calibri"/>
                <a:ea typeface="Calibri"/>
                <a:cs typeface="Calibri"/>
                <a:sym typeface="Calibri"/>
              </a:defRPr>
            </a:lvl1pPr>
            <a:lvl2pPr indent="-131762" lvl="1" marL="817563" marR="0" rtl="0" algn="l">
              <a:spcBef>
                <a:spcPts val="600"/>
              </a:spcBef>
              <a:spcAft>
                <a:spcPts val="0"/>
              </a:spcAft>
              <a:buClr>
                <a:schemeClr val="dk1"/>
              </a:buClr>
              <a:buSzPct val="100000"/>
              <a:buFont typeface="Arial"/>
              <a:buChar char="–"/>
              <a:defRPr b="0" i="0" sz="3000" u="none" cap="none" strike="noStrike">
                <a:solidFill>
                  <a:schemeClr val="dk1"/>
                </a:solidFill>
                <a:latin typeface="Calibri"/>
                <a:ea typeface="Calibri"/>
                <a:cs typeface="Calibri"/>
                <a:sym typeface="Calibri"/>
              </a:defRPr>
            </a:lvl2pPr>
            <a:lvl3pPr indent="-90487" lvl="2" marL="1258888" marR="0" rtl="0" algn="l">
              <a:spcBef>
                <a:spcPts val="520"/>
              </a:spcBef>
              <a:spcAft>
                <a:spcPts val="0"/>
              </a:spcAft>
              <a:buClr>
                <a:schemeClr val="dk1"/>
              </a:buClr>
              <a:buSzPct val="100000"/>
              <a:buFont typeface="Arial"/>
              <a:buChar char="•"/>
              <a:defRPr b="0" i="0" sz="2600" u="none" cap="none" strike="noStrike">
                <a:solidFill>
                  <a:schemeClr val="dk1"/>
                </a:solidFill>
                <a:latin typeface="Calibri"/>
                <a:ea typeface="Calibri"/>
                <a:cs typeface="Calibri"/>
                <a:sym typeface="Calibri"/>
              </a:defRPr>
            </a:lvl3pPr>
            <a:lvl4pPr indent="-112713" lvl="3" marL="1763713"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4pPr>
            <a:lvl5pPr indent="-120650" lvl="4" marL="2266950"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145" name="Shape 145"/>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Calibri"/>
                <a:ea typeface="Calibri"/>
                <a:cs typeface="Calibri"/>
                <a:sym typeface="Calibri"/>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6" name="Shape 146"/>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Calibri"/>
                <a:ea typeface="Calibri"/>
                <a:cs typeface="Calibri"/>
                <a:sym typeface="Calibri"/>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7" name="Shape 147"/>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jpg"/><Relationship Id="rId4"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 Id="rId4"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hyperlink" Target="http://health.gov/dietaryguidelines/2015/guidelin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687387" y="1884363"/>
            <a:ext cx="8694736" cy="3144837"/>
          </a:xfrm>
          <a:prstGeom prst="rect">
            <a:avLst/>
          </a:prstGeom>
          <a:noFill/>
          <a:ln>
            <a:noFill/>
          </a:ln>
        </p:spPr>
        <p:txBody>
          <a:bodyPr anchorCtr="0" anchor="b" bIns="0" lIns="0" rIns="0" tIns="0">
            <a:noAutofit/>
          </a:bodyPr>
          <a:lstStyle/>
          <a:p>
            <a:pPr indent="0" lvl="0" marL="0" marR="0" rtl="0" algn="ctr">
              <a:lnSpc>
                <a:spcPct val="93000"/>
              </a:lnSpc>
              <a:spcBef>
                <a:spcPts val="0"/>
              </a:spcBef>
              <a:spcAft>
                <a:spcPts val="0"/>
              </a:spcAft>
              <a:buSzPct val="25000"/>
              <a:buNone/>
            </a:pP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6000" u="none" cap="none" strike="noStrike">
                <a:solidFill>
                  <a:srgbClr val="FFFFFF"/>
                </a:solidFill>
                <a:latin typeface="Arial"/>
                <a:ea typeface="Arial"/>
                <a:cs typeface="Arial"/>
                <a:sym typeface="Arial"/>
              </a:rPr>
            </a:br>
          </a:p>
        </p:txBody>
      </p:sp>
      <p:sp>
        <p:nvSpPr>
          <p:cNvPr id="222" name="Shape 222"/>
          <p:cNvSpPr txBox="1"/>
          <p:nvPr>
            <p:ph idx="1" type="body"/>
          </p:nvPr>
        </p:nvSpPr>
        <p:spPr>
          <a:xfrm>
            <a:off x="0" y="5029200"/>
            <a:ext cx="10080624" cy="2530475"/>
          </a:xfrm>
          <a:prstGeom prst="rect">
            <a:avLst/>
          </a:prstGeom>
          <a:noFill/>
          <a:ln>
            <a:noFill/>
          </a:ln>
        </p:spPr>
        <p:txBody>
          <a:bodyPr anchorCtr="0" anchor="t" bIns="0" lIns="0" rIns="0" tIns="28075">
            <a:noAutofit/>
          </a:bodyPr>
          <a:lstStyle/>
          <a:p>
            <a:pPr indent="0" lvl="0" marL="0" marR="0" rtl="0" algn="ctr">
              <a:lnSpc>
                <a:spcPct val="93000"/>
              </a:lnSpc>
              <a:spcBef>
                <a:spcPts val="0"/>
              </a:spcBef>
              <a:spcAft>
                <a:spcPts val="0"/>
              </a:spcAft>
              <a:buClr>
                <a:srgbClr val="000000"/>
              </a:buClr>
              <a:buSzPct val="25000"/>
              <a:buFont typeface="Times New Roman"/>
              <a:buNone/>
            </a:pPr>
            <a:r>
              <a:rPr b="0" i="0" lang="en-US" sz="7200" u="none" cap="none" strike="noStrike">
                <a:solidFill>
                  <a:srgbClr val="FFFFFF"/>
                </a:solidFill>
                <a:latin typeface="Arial"/>
                <a:ea typeface="Arial"/>
                <a:cs typeface="Arial"/>
                <a:sym typeface="Arial"/>
              </a:rPr>
              <a:t>Diet Makes a Difference</a:t>
            </a:r>
          </a:p>
        </p:txBody>
      </p:sp>
      <p:pic>
        <p:nvPicPr>
          <p:cNvPr id="223" name="Shape 223"/>
          <p:cNvPicPr preferRelativeResize="0"/>
          <p:nvPr/>
        </p:nvPicPr>
        <p:blipFill rotWithShape="1">
          <a:blip r:embed="rId3">
            <a:alphaModFix/>
          </a:blip>
          <a:srcRect b="0" l="0" r="0" t="0"/>
          <a:stretch/>
        </p:blipFill>
        <p:spPr>
          <a:xfrm>
            <a:off x="882650" y="427037"/>
            <a:ext cx="8304212" cy="39449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85" name="Shape 285"/>
        <p:cNvGrpSpPr/>
        <p:nvPr/>
      </p:nvGrpSpPr>
      <p:grpSpPr>
        <a:xfrm>
          <a:off x="0" y="0"/>
          <a:ext cx="0" cy="0"/>
          <a:chOff x="0" y="0"/>
          <a:chExt cx="0" cy="0"/>
        </a:xfrm>
      </p:grpSpPr>
      <p:sp>
        <p:nvSpPr>
          <p:cNvPr id="286" name="Shape 286"/>
          <p:cNvSpPr txBox="1"/>
          <p:nvPr>
            <p:ph type="title"/>
          </p:nvPr>
        </p:nvSpPr>
        <p:spPr>
          <a:xfrm>
            <a:off x="503237" y="301625"/>
            <a:ext cx="9039225" cy="1344613"/>
          </a:xfrm>
          <a:prstGeom prst="rect">
            <a:avLst/>
          </a:prstGeom>
          <a:noFill/>
          <a:ln>
            <a:noFill/>
          </a:ln>
        </p:spPr>
        <p:txBody>
          <a:bodyPr anchorCtr="0" anchor="t" bIns="40675" lIns="81700" rIns="81700" tIns="40675">
            <a:noAutofit/>
          </a:bodyPr>
          <a:lstStyle/>
          <a:p>
            <a:pPr indent="0" lvl="0" marL="0" marR="0" rtl="0" algn="ctr">
              <a:lnSpc>
                <a:spcPct val="100000"/>
              </a:lnSpc>
              <a:spcBef>
                <a:spcPts val="0"/>
              </a:spcBef>
              <a:spcAft>
                <a:spcPts val="0"/>
              </a:spcAft>
              <a:buClr>
                <a:schemeClr val="lt1"/>
              </a:buClr>
              <a:buSzPct val="25000"/>
              <a:buFont typeface="Times New Roman"/>
              <a:buNone/>
            </a:pPr>
            <a:r>
              <a:rPr b="1" i="0" lang="en-US" sz="4000" u="none" cap="none" strike="noStrike">
                <a:solidFill>
                  <a:schemeClr val="lt1"/>
                </a:solidFill>
                <a:latin typeface="Calibri"/>
                <a:ea typeface="Calibri"/>
                <a:cs typeface="Calibri"/>
                <a:sym typeface="Calibri"/>
              </a:rPr>
              <a:t>HEALTHY FOOD SYSTEM</a:t>
            </a:r>
            <a:br>
              <a:rPr b="1" i="0" lang="en-US" sz="4000" u="none" cap="none" strike="noStrike">
                <a:solidFill>
                  <a:srgbClr val="83CAFF"/>
                </a:solidFill>
                <a:latin typeface="Calibri"/>
                <a:ea typeface="Calibri"/>
                <a:cs typeface="Calibri"/>
                <a:sym typeface="Calibri"/>
              </a:rPr>
            </a:br>
            <a:br>
              <a:rPr b="1" i="0" lang="en-US" sz="2900" u="none" cap="none" strike="noStrike">
                <a:solidFill>
                  <a:srgbClr val="AECF00"/>
                </a:solidFill>
                <a:latin typeface="Calibri"/>
                <a:ea typeface="Calibri"/>
                <a:cs typeface="Calibri"/>
                <a:sym typeface="Calibri"/>
              </a:rPr>
            </a:br>
            <a:r>
              <a:rPr b="1" i="0" lang="en-US" sz="2700" u="none" cap="none" strike="noStrike">
                <a:solidFill>
                  <a:srgbClr val="AECF00"/>
                </a:solidFill>
                <a:latin typeface="Calibri"/>
                <a:ea typeface="Calibri"/>
                <a:cs typeface="Calibri"/>
                <a:sym typeface="Calibri"/>
              </a:rPr>
              <a:t> </a:t>
            </a:r>
            <a:br>
              <a:rPr b="1" i="0" lang="en-US" sz="2700" u="none" cap="none" strike="noStrike">
                <a:solidFill>
                  <a:srgbClr val="AECF00"/>
                </a:solidFill>
                <a:latin typeface="Calibri"/>
                <a:ea typeface="Calibri"/>
                <a:cs typeface="Calibri"/>
                <a:sym typeface="Calibri"/>
              </a:rPr>
            </a:br>
            <a:br>
              <a:rPr b="1" i="0" lang="en-US" sz="2900" u="none" cap="none" strike="noStrike">
                <a:solidFill>
                  <a:srgbClr val="AECF00"/>
                </a:solidFill>
                <a:latin typeface="Calibri"/>
                <a:ea typeface="Calibri"/>
                <a:cs typeface="Calibri"/>
                <a:sym typeface="Calibri"/>
              </a:rPr>
            </a:br>
            <a:br>
              <a:rPr b="1" i="0" lang="en-US" sz="2800" u="none" cap="none" strike="noStrike">
                <a:solidFill>
                  <a:srgbClr val="AECF00"/>
                </a:solidFill>
                <a:latin typeface="Calibri"/>
                <a:ea typeface="Calibri"/>
                <a:cs typeface="Calibri"/>
                <a:sym typeface="Calibri"/>
              </a:rPr>
            </a:br>
            <a:r>
              <a:rPr b="1" i="0" lang="en-US" sz="2800" u="none" cap="none" strike="noStrike">
                <a:solidFill>
                  <a:srgbClr val="AECF00"/>
                </a:solidFill>
                <a:latin typeface="Calibri"/>
                <a:ea typeface="Calibri"/>
                <a:cs typeface="Calibri"/>
                <a:sym typeface="Calibri"/>
              </a:rPr>
              <a:t> </a:t>
            </a:r>
            <a:br>
              <a:rPr b="1" i="0" lang="en-US" sz="3300" u="none" cap="none" strike="noStrike">
                <a:solidFill>
                  <a:srgbClr val="FFFFFF"/>
                </a:solidFill>
                <a:latin typeface="Calibri"/>
                <a:ea typeface="Calibri"/>
                <a:cs typeface="Calibri"/>
                <a:sym typeface="Calibri"/>
              </a:rPr>
            </a:br>
            <a:r>
              <a:rPr b="1" i="0" lang="en-US" sz="2600" u="none" cap="none" strike="noStrike">
                <a:solidFill>
                  <a:srgbClr val="FFFFFF"/>
                </a:solidFill>
                <a:latin typeface="Calibri"/>
                <a:ea typeface="Calibri"/>
                <a:cs typeface="Calibri"/>
                <a:sym typeface="Calibri"/>
              </a:rPr>
              <a:t> </a:t>
            </a:r>
            <a:r>
              <a:rPr b="1" i="0" lang="en-US" sz="3300" u="none" cap="none" strike="noStrike">
                <a:solidFill>
                  <a:srgbClr val="FFFFFF"/>
                </a:solidFill>
                <a:latin typeface="Calibri"/>
                <a:ea typeface="Calibri"/>
                <a:cs typeface="Calibri"/>
                <a:sym typeface="Calibri"/>
              </a:rPr>
              <a:t>    </a:t>
            </a:r>
          </a:p>
        </p:txBody>
      </p:sp>
      <p:pic>
        <p:nvPicPr>
          <p:cNvPr id="287" name="Shape 287"/>
          <p:cNvPicPr preferRelativeResize="0"/>
          <p:nvPr/>
        </p:nvPicPr>
        <p:blipFill rotWithShape="1">
          <a:blip r:embed="rId3">
            <a:alphaModFix/>
          </a:blip>
          <a:srcRect b="18159" l="0" r="0" t="18159"/>
          <a:stretch/>
        </p:blipFill>
        <p:spPr>
          <a:xfrm>
            <a:off x="5421312" y="3367087"/>
            <a:ext cx="3765550" cy="3989387"/>
          </a:xfrm>
          <a:prstGeom prst="rect">
            <a:avLst/>
          </a:prstGeom>
          <a:noFill/>
          <a:ln>
            <a:noFill/>
          </a:ln>
        </p:spPr>
      </p:pic>
      <p:pic>
        <p:nvPicPr>
          <p:cNvPr id="288" name="Shape 288"/>
          <p:cNvPicPr preferRelativeResize="0"/>
          <p:nvPr/>
        </p:nvPicPr>
        <p:blipFill rotWithShape="1">
          <a:blip r:embed="rId4">
            <a:alphaModFix/>
          </a:blip>
          <a:srcRect b="0" l="14568" r="14568" t="0"/>
          <a:stretch/>
        </p:blipFill>
        <p:spPr>
          <a:xfrm>
            <a:off x="1042987" y="3367087"/>
            <a:ext cx="3768725" cy="3989387"/>
          </a:xfrm>
          <a:prstGeom prst="rect">
            <a:avLst/>
          </a:prstGeom>
          <a:noFill/>
          <a:ln>
            <a:noFill/>
          </a:ln>
        </p:spPr>
      </p:pic>
      <p:sp>
        <p:nvSpPr>
          <p:cNvPr id="289" name="Shape 289"/>
          <p:cNvSpPr txBox="1"/>
          <p:nvPr/>
        </p:nvSpPr>
        <p:spPr>
          <a:xfrm>
            <a:off x="1077912" y="1874838"/>
            <a:ext cx="8331200" cy="927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90" name="Shape 290"/>
          <p:cNvSpPr txBox="1"/>
          <p:nvPr/>
        </p:nvSpPr>
        <p:spPr>
          <a:xfrm>
            <a:off x="503237" y="1200150"/>
            <a:ext cx="9039225" cy="19383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lt1"/>
                </a:solidFill>
                <a:latin typeface="Arial"/>
                <a:ea typeface="Arial"/>
                <a:cs typeface="Arial"/>
                <a:sym typeface="Arial"/>
              </a:rPr>
              <a:t>Currently, the average meal travels 1200 km from the farm to plate. Local healthy food is grown closer to home, causing fewer transportation emissions; it is also fresher. The amount of energy needed for processing and refrigeration is reduced as the distance food travels decreases.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503237" y="0"/>
            <a:ext cx="9048749" cy="1036638"/>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800" u="none" cap="none" strike="noStrike">
                <a:solidFill>
                  <a:srgbClr val="FFFFFF"/>
                </a:solidFill>
                <a:latin typeface="Arial"/>
                <a:ea typeface="Arial"/>
                <a:cs typeface="Arial"/>
                <a:sym typeface="Arial"/>
              </a:rPr>
              <a:t>What you can do!</a:t>
            </a:r>
          </a:p>
        </p:txBody>
      </p:sp>
      <p:sp>
        <p:nvSpPr>
          <p:cNvPr id="296" name="Shape 296"/>
          <p:cNvSpPr txBox="1"/>
          <p:nvPr>
            <p:ph idx="1" type="body"/>
          </p:nvPr>
        </p:nvSpPr>
        <p:spPr>
          <a:xfrm>
            <a:off x="503237" y="1036637"/>
            <a:ext cx="9048749" cy="6065837"/>
          </a:xfrm>
          <a:prstGeom prst="rect">
            <a:avLst/>
          </a:prstGeom>
          <a:noFill/>
          <a:ln>
            <a:noFill/>
          </a:ln>
        </p:spPr>
        <p:txBody>
          <a:bodyPr anchorCtr="0" anchor="t" bIns="0" lIns="0" rIns="0" tIns="28075">
            <a:noAutofit/>
          </a:bodyPr>
          <a:lstStyle/>
          <a:p>
            <a:pPr indent="-457200" lvl="0" marL="457200" marR="0" rtl="0" algn="l">
              <a:lnSpc>
                <a:spcPct val="93000"/>
              </a:lnSpc>
              <a:spcBef>
                <a:spcPts val="0"/>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Limit red meat consumption</a:t>
            </a:r>
          </a:p>
          <a:p>
            <a:pPr indent="-457200" lvl="0" marL="457200" marR="0" rtl="0" algn="l">
              <a:lnSpc>
                <a:spcPct val="93000"/>
              </a:lnSpc>
              <a:spcBef>
                <a:spcPts val="1413"/>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Eat local food whenever possible</a:t>
            </a:r>
          </a:p>
          <a:p>
            <a:pPr indent="-457200" lvl="0" marL="457200" marR="0" rtl="0" algn="l">
              <a:lnSpc>
                <a:spcPct val="93000"/>
              </a:lnSpc>
              <a:spcBef>
                <a:spcPts val="1413"/>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Don’t waste food:</a:t>
            </a:r>
          </a:p>
          <a:p>
            <a:pPr indent="-463550" lvl="1" marL="857250" marR="0" rtl="0" algn="l">
              <a:lnSpc>
                <a:spcPct val="93000"/>
              </a:lnSpc>
              <a:spcBef>
                <a:spcPts val="1413"/>
              </a:spcBef>
              <a:spcAft>
                <a:spcPts val="0"/>
              </a:spcAft>
              <a:buClr>
                <a:schemeClr val="lt1"/>
              </a:buClr>
              <a:buSzPct val="100000"/>
              <a:buFont typeface="Arial"/>
              <a:buChar char="•"/>
            </a:pPr>
            <a:r>
              <a:rPr b="0" i="0" lang="en-US" sz="2200" u="none" cap="none" strike="noStrike">
                <a:solidFill>
                  <a:schemeClr val="lt1"/>
                </a:solidFill>
                <a:latin typeface="Arial"/>
                <a:ea typeface="Arial"/>
                <a:cs typeface="Arial"/>
                <a:sym typeface="Arial"/>
              </a:rPr>
              <a:t>Nearly half of all food produced is discarded. When food is wasted, all the resources to grow, ship, package and produce it are wasted, too, including massive amounts of water.</a:t>
            </a:r>
          </a:p>
          <a:p>
            <a:pPr indent="-463550" lvl="1" marL="857250" marR="0" rtl="0" algn="l">
              <a:lnSpc>
                <a:spcPct val="93000"/>
              </a:lnSpc>
              <a:spcBef>
                <a:spcPts val="1138"/>
              </a:spcBef>
              <a:spcAft>
                <a:spcPts val="0"/>
              </a:spcAft>
              <a:buClr>
                <a:schemeClr val="lt1"/>
              </a:buClr>
              <a:buSzPct val="100000"/>
              <a:buFont typeface="Arial"/>
              <a:buChar char="•"/>
            </a:pPr>
            <a:r>
              <a:rPr b="0" i="0" lang="en-US" sz="2200" u="none" cap="none" strike="noStrike">
                <a:solidFill>
                  <a:schemeClr val="lt1"/>
                </a:solidFill>
                <a:latin typeface="Arial"/>
                <a:ea typeface="Arial"/>
                <a:cs typeface="Arial"/>
                <a:sym typeface="Arial"/>
              </a:rPr>
              <a:t>Composting reduces methane emissions produced by landfills</a:t>
            </a:r>
          </a:p>
          <a:p>
            <a:pPr indent="-457200" lvl="0" marL="457200" marR="0" rtl="0" algn="l">
              <a:lnSpc>
                <a:spcPct val="93000"/>
              </a:lnSpc>
              <a:spcBef>
                <a:spcPts val="1138"/>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Consider growing your own food</a:t>
            </a:r>
          </a:p>
          <a:p>
            <a:pPr indent="-463550" lvl="1" marL="857250" marR="0" rtl="0" algn="l">
              <a:lnSpc>
                <a:spcPct val="93000"/>
              </a:lnSpc>
              <a:spcBef>
                <a:spcPts val="1413"/>
              </a:spcBef>
              <a:spcAft>
                <a:spcPts val="0"/>
              </a:spcAft>
              <a:buClr>
                <a:schemeClr val="lt1"/>
              </a:buClr>
              <a:buSzPct val="100000"/>
              <a:buFont typeface="Arial"/>
              <a:buChar char="•"/>
            </a:pPr>
            <a:r>
              <a:rPr b="0" i="0" lang="en-US" sz="2200" u="none" cap="none" strike="noStrike">
                <a:solidFill>
                  <a:schemeClr val="lt1"/>
                </a:solidFill>
                <a:latin typeface="Arial"/>
                <a:ea typeface="Arial"/>
                <a:cs typeface="Arial"/>
                <a:sym typeface="Arial"/>
              </a:rPr>
              <a:t>Growing vegetables at home eliminates some of the transport required to get food to your table.</a:t>
            </a:r>
          </a:p>
          <a:p>
            <a:pPr indent="-457200" lvl="0" marL="457200" marR="0" rtl="0" algn="l">
              <a:lnSpc>
                <a:spcPct val="93000"/>
              </a:lnSpc>
              <a:spcBef>
                <a:spcPts val="1138"/>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Contact your elected officials to tell them about climate change!</a:t>
            </a:r>
          </a:p>
          <a:p>
            <a:pPr indent="-463550" lvl="1" marL="857250" marR="0" rtl="0" algn="l">
              <a:lnSpc>
                <a:spcPct val="93000"/>
              </a:lnSpc>
              <a:spcBef>
                <a:spcPts val="1413"/>
              </a:spcBef>
              <a:spcAft>
                <a:spcPts val="0"/>
              </a:spcAft>
              <a:buClr>
                <a:schemeClr val="lt1"/>
              </a:buClr>
              <a:buSzPct val="1000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163513" y="301625"/>
            <a:ext cx="9388474"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3600" u="none" cap="none" strike="noStrike">
                <a:solidFill>
                  <a:srgbClr val="FFFFFF"/>
                </a:solidFill>
                <a:latin typeface="Arial"/>
                <a:ea typeface="Arial"/>
                <a:cs typeface="Arial"/>
                <a:sym typeface="Arial"/>
              </a:rPr>
              <a:t>Healthy diets for people and the environment</a:t>
            </a:r>
          </a:p>
        </p:txBody>
      </p:sp>
      <p:pic>
        <p:nvPicPr>
          <p:cNvPr id="302" name="Shape 302"/>
          <p:cNvPicPr preferRelativeResize="0"/>
          <p:nvPr>
            <p:ph idx="2" type="body"/>
          </p:nvPr>
        </p:nvPicPr>
        <p:blipFill rotWithShape="1">
          <a:blip r:embed="rId3">
            <a:alphaModFix/>
          </a:blip>
          <a:srcRect b="0" l="0" r="0" t="0"/>
          <a:stretch/>
        </p:blipFill>
        <p:spPr>
          <a:xfrm>
            <a:off x="1839913" y="1722438"/>
            <a:ext cx="6476999" cy="5438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nvSpPr>
        <p:spPr>
          <a:xfrm>
            <a:off x="0" y="1951038"/>
            <a:ext cx="10080624" cy="3455561"/>
          </a:xfrm>
          <a:prstGeom prst="rect">
            <a:avLst/>
          </a:prstGeom>
          <a:noFill/>
          <a:ln>
            <a:noFill/>
          </a:ln>
        </p:spPr>
        <p:txBody>
          <a:bodyPr anchorCtr="0" anchor="t" bIns="45700" lIns="91425" rIns="91425" tIns="45700">
            <a:noAutofit/>
          </a:bodyPr>
          <a:lstStyle/>
          <a:p>
            <a:pPr indent="-292100" lvl="1" marL="1028700" marR="0" rtl="0" algn="l">
              <a:lnSpc>
                <a:spcPct val="93000"/>
              </a:lnSpc>
              <a:spcBef>
                <a:spcPts val="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Know how your food affects both your health and your environment. </a:t>
            </a:r>
          </a:p>
          <a:p>
            <a:pPr indent="-292100" lvl="1" marL="1028700" marR="0" rtl="0" algn="l">
              <a:lnSpc>
                <a:spcPct val="93000"/>
              </a:lnSpc>
              <a:spcBef>
                <a:spcPts val="240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Climate change is affecting the way that people produce and consume food.</a:t>
            </a:r>
          </a:p>
          <a:p>
            <a:pPr indent="-292100" lvl="1" marL="1028700" marR="0" rtl="0" algn="l">
              <a:lnSpc>
                <a:spcPct val="93000"/>
              </a:lnSpc>
              <a:spcBef>
                <a:spcPts val="240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A diet which causes less environmental damage is also better for health</a:t>
            </a:r>
          </a:p>
        </p:txBody>
      </p:sp>
      <p:sp>
        <p:nvSpPr>
          <p:cNvPr id="229" name="Shape 229"/>
          <p:cNvSpPr txBox="1"/>
          <p:nvPr>
            <p:ph type="title"/>
          </p:nvPr>
        </p:nvSpPr>
        <p:spPr>
          <a:xfrm>
            <a:off x="0" y="0"/>
            <a:ext cx="10080624" cy="1798638"/>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5400" u="none" cap="none" strike="noStrike">
                <a:solidFill>
                  <a:srgbClr val="FFFFFF"/>
                </a:solidFill>
                <a:latin typeface="Arial"/>
                <a:ea typeface="Arial"/>
                <a:cs typeface="Arial"/>
                <a:sym typeface="Arial"/>
              </a:rPr>
              <a:t>Food and Climate Change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501650" y="26988"/>
            <a:ext cx="9048749" cy="1239836"/>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5400" u="none" cap="none" strike="noStrike">
                <a:solidFill>
                  <a:srgbClr val="FFFFFF"/>
                </a:solidFill>
                <a:latin typeface="Arial"/>
                <a:ea typeface="Arial"/>
                <a:cs typeface="Arial"/>
                <a:sym typeface="Arial"/>
              </a:rPr>
              <a:t>Livestock Production</a:t>
            </a:r>
          </a:p>
        </p:txBody>
      </p:sp>
      <p:sp>
        <p:nvSpPr>
          <p:cNvPr id="235" name="Shape 235"/>
          <p:cNvSpPr txBox="1"/>
          <p:nvPr>
            <p:ph idx="1" type="body"/>
          </p:nvPr>
        </p:nvSpPr>
        <p:spPr>
          <a:xfrm>
            <a:off x="501650" y="1036637"/>
            <a:ext cx="9048749" cy="5430837"/>
          </a:xfrm>
          <a:prstGeom prst="rect">
            <a:avLst/>
          </a:prstGeom>
          <a:noFill/>
          <a:ln>
            <a:noFill/>
          </a:ln>
        </p:spPr>
        <p:txBody>
          <a:bodyPr anchorCtr="0" anchor="t" bIns="0" lIns="0" rIns="0" tIns="28075">
            <a:noAutofit/>
          </a:bodyPr>
          <a:lstStyle/>
          <a:p>
            <a:pPr indent="-342900" lvl="0" marL="342900" marR="0" rtl="0" algn="l">
              <a:lnSpc>
                <a:spcPct val="93000"/>
              </a:lnSpc>
              <a:spcBef>
                <a:spcPts val="0"/>
              </a:spcBef>
              <a:spcAft>
                <a:spcPts val="0"/>
              </a:spcAft>
              <a:buSzPct val="25000"/>
              <a:buNone/>
            </a:pPr>
            <a:r>
              <a:t/>
            </a:r>
            <a:endParaRPr b="0" i="0" sz="2400" u="none" cap="none" strike="noStrike">
              <a:solidFill>
                <a:srgbClr val="FFFFFF"/>
              </a:solidFill>
              <a:latin typeface="Arial"/>
              <a:ea typeface="Arial"/>
              <a:cs typeface="Arial"/>
              <a:sym typeface="Arial"/>
            </a:endParaRPr>
          </a:p>
          <a:p>
            <a:pPr indent="-342900" lvl="0" marL="342900" marR="0" rtl="0" algn="l">
              <a:lnSpc>
                <a:spcPct val="93000"/>
              </a:lnSpc>
              <a:spcBef>
                <a:spcPts val="240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Growing livestock is far less efficient than producing plant-based foodstuff </a:t>
            </a:r>
          </a:p>
          <a:p>
            <a:pPr indent="-285750" lvl="1" marL="742950" marR="0" rtl="0" algn="l">
              <a:lnSpc>
                <a:spcPct val="93000"/>
              </a:lnSpc>
              <a:spcBef>
                <a:spcPts val="2400"/>
              </a:spcBef>
              <a:spcAft>
                <a:spcPts val="0"/>
              </a:spcAft>
              <a:buClr>
                <a:schemeClr val="lt1"/>
              </a:buClr>
              <a:buSzPct val="100000"/>
              <a:buFont typeface="Arial"/>
              <a:buChar char="•"/>
            </a:pPr>
            <a:r>
              <a:rPr b="0" i="0" lang="en-US" sz="2800" u="none" cap="none" strike="noStrike">
                <a:solidFill>
                  <a:srgbClr val="FFFFFF"/>
                </a:solidFill>
                <a:latin typeface="Arial"/>
                <a:ea typeface="Arial"/>
                <a:cs typeface="Arial"/>
                <a:sym typeface="Arial"/>
              </a:rPr>
              <a:t>It requires approximately 5-7 kilograms of grain to produce one kilogram of beef </a:t>
            </a:r>
          </a:p>
          <a:p>
            <a:pPr indent="-342900" lvl="0" marL="342900" marR="0" rtl="0" algn="l">
              <a:lnSpc>
                <a:spcPct val="93000"/>
              </a:lnSpc>
              <a:spcBef>
                <a:spcPts val="240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Beef is the least resource-efficient of all livestock production and the most damaging to the environment</a:t>
            </a:r>
          </a:p>
          <a:p>
            <a:pPr indent="-285750" lvl="1" marL="742950" marR="0" rtl="0" algn="l">
              <a:lnSpc>
                <a:spcPct val="93000"/>
              </a:lnSpc>
              <a:spcBef>
                <a:spcPts val="2400"/>
              </a:spcBef>
              <a:spcAft>
                <a:spcPts val="0"/>
              </a:spcAft>
              <a:buClr>
                <a:schemeClr val="lt1"/>
              </a:buClr>
              <a:buSzPct val="100000"/>
              <a:buFont typeface="Arial"/>
              <a:buNone/>
            </a:pPr>
            <a:r>
              <a:t/>
            </a:r>
            <a:endParaRPr b="0" i="0" sz="2400" u="none" cap="none" strike="noStrike">
              <a:solidFill>
                <a:srgbClr val="FFFFFF"/>
              </a:solidFill>
              <a:latin typeface="Arial"/>
              <a:ea typeface="Arial"/>
              <a:cs typeface="Arial"/>
              <a:sym typeface="Arial"/>
            </a:endParaRPr>
          </a:p>
          <a:p>
            <a:pPr indent="0" lvl="1" marL="457200" marR="0" rtl="0" algn="l">
              <a:lnSpc>
                <a:spcPct val="93000"/>
              </a:lnSpc>
              <a:spcBef>
                <a:spcPts val="1138"/>
              </a:spcBef>
              <a:spcAft>
                <a:spcPts val="0"/>
              </a:spcAft>
              <a:buSzPct val="25000"/>
              <a:buNone/>
            </a:pPr>
            <a:r>
              <a:t/>
            </a:r>
            <a:endParaRPr b="0" i="0" sz="2000" u="none" cap="none" strike="noStrike">
              <a:solidFill>
                <a:srgbClr val="FFFFFF"/>
              </a:solidFill>
              <a:latin typeface="Arial"/>
              <a:ea typeface="Arial"/>
              <a:cs typeface="Arial"/>
              <a:sym typeface="Arial"/>
            </a:endParaRPr>
          </a:p>
          <a:p>
            <a:pPr indent="-342900" lvl="0" marL="342900" marR="0" rtl="0" algn="l">
              <a:lnSpc>
                <a:spcPct val="93000"/>
              </a:lnSpc>
              <a:spcBef>
                <a:spcPts val="1138"/>
              </a:spcBef>
              <a:spcAft>
                <a:spcPts val="0"/>
              </a:spcAft>
              <a:buSzPct val="25000"/>
              <a:buNone/>
            </a:pPr>
            <a:r>
              <a:t/>
            </a:r>
            <a:endParaRPr b="0" i="0" sz="3200" u="none" cap="none" strike="noStrike">
              <a:solidFill>
                <a:srgbClr val="FFFFFF"/>
              </a:solidFill>
              <a:latin typeface="Arial"/>
              <a:ea typeface="Arial"/>
              <a:cs typeface="Arial"/>
              <a:sym typeface="Arial"/>
            </a:endParaRPr>
          </a:p>
          <a:p>
            <a:pPr indent="-342900" lvl="0" marL="342900" marR="0" rtl="0" algn="l">
              <a:lnSpc>
                <a:spcPct val="93000"/>
              </a:lnSpc>
              <a:spcBef>
                <a:spcPts val="1413"/>
              </a:spcBef>
              <a:spcAft>
                <a:spcPts val="0"/>
              </a:spcAft>
              <a:buSzPct val="25000"/>
              <a:buNone/>
            </a:pPr>
            <a:r>
              <a:rPr b="0" i="0" lang="en-US" sz="3200" u="none" cap="none" strike="noStrike">
                <a:solidFill>
                  <a:srgbClr val="FFFFFF"/>
                </a:solidFill>
                <a:latin typeface="Arial"/>
                <a:ea typeface="Arial"/>
                <a:cs typeface="Arial"/>
                <a:sym typeface="Arial"/>
              </a:rPr>
              <a:t> </a:t>
            </a:r>
          </a:p>
          <a:p>
            <a:pPr indent="-342900" lvl="0" marL="342900" marR="0" rtl="0" algn="l">
              <a:lnSpc>
                <a:spcPct val="93000"/>
              </a:lnSpc>
              <a:spcBef>
                <a:spcPts val="1413"/>
              </a:spcBef>
              <a:spcAft>
                <a:spcPts val="0"/>
              </a:spcAft>
              <a:buSzPct val="25000"/>
              <a:buNone/>
            </a:pPr>
            <a:r>
              <a:t/>
            </a:r>
            <a:endParaRPr b="0" i="0" sz="32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503237" y="0"/>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400" u="none" cap="none" strike="noStrike">
                <a:solidFill>
                  <a:srgbClr val="FFFFFF"/>
                </a:solidFill>
                <a:latin typeface="Arial"/>
                <a:ea typeface="Arial"/>
                <a:cs typeface="Arial"/>
                <a:sym typeface="Arial"/>
              </a:rPr>
              <a:t>Beef Production</a:t>
            </a:r>
          </a:p>
        </p:txBody>
      </p:sp>
      <p:sp>
        <p:nvSpPr>
          <p:cNvPr id="241" name="Shape 241"/>
          <p:cNvSpPr txBox="1"/>
          <p:nvPr>
            <p:ph idx="1" type="body"/>
          </p:nvPr>
        </p:nvSpPr>
        <p:spPr>
          <a:xfrm>
            <a:off x="503237" y="1214437"/>
            <a:ext cx="9048749" cy="5080000"/>
          </a:xfrm>
          <a:prstGeom prst="rect">
            <a:avLst/>
          </a:prstGeom>
          <a:noFill/>
          <a:ln>
            <a:noFill/>
          </a:ln>
        </p:spPr>
        <p:txBody>
          <a:bodyPr anchorCtr="0" anchor="t" bIns="0" lIns="0" rIns="0" tIns="28075">
            <a:noAutofit/>
          </a:bodyPr>
          <a:lstStyle/>
          <a:p>
            <a:pPr indent="-342900" lvl="0" marL="342900" marR="0" rtl="0" algn="l">
              <a:lnSpc>
                <a:spcPct val="93000"/>
              </a:lnSpc>
              <a:spcBef>
                <a:spcPts val="0"/>
              </a:spcBef>
              <a:spcAft>
                <a:spcPts val="0"/>
              </a:spcAft>
              <a:buClr>
                <a:schemeClr val="lt1"/>
              </a:buClr>
              <a:buSzPct val="100000"/>
              <a:buFont typeface="Arial"/>
              <a:buChar char="•"/>
            </a:pPr>
            <a:r>
              <a:rPr b="0" i="0" lang="en-US" sz="2700" u="none" cap="none" strike="noStrike">
                <a:solidFill>
                  <a:srgbClr val="FFFFFF"/>
                </a:solidFill>
                <a:latin typeface="Arial"/>
                <a:ea typeface="Arial"/>
                <a:cs typeface="Arial"/>
                <a:sym typeface="Arial"/>
              </a:rPr>
              <a:t>Beef production contributes to approximately 9% of all emissions attributable to human activity and 65% of all livestock emissions in the United States.</a:t>
            </a:r>
          </a:p>
          <a:p>
            <a:pPr indent="-342900" lvl="0" marL="342900" marR="0" rtl="0" algn="l">
              <a:lnSpc>
                <a:spcPct val="93000"/>
              </a:lnSpc>
              <a:spcBef>
                <a:spcPts val="1800"/>
              </a:spcBef>
              <a:spcAft>
                <a:spcPts val="0"/>
              </a:spcAft>
              <a:buClr>
                <a:schemeClr val="lt1"/>
              </a:buClr>
              <a:buSzPct val="100000"/>
              <a:buFont typeface="Arial"/>
              <a:buChar char="•"/>
            </a:pPr>
            <a:r>
              <a:rPr b="0" i="0" lang="en-US" sz="2700" u="none" cap="none" strike="noStrike">
                <a:solidFill>
                  <a:srgbClr val="FFFFFF"/>
                </a:solidFill>
                <a:latin typeface="Arial"/>
                <a:ea typeface="Arial"/>
                <a:cs typeface="Arial"/>
                <a:sym typeface="Arial"/>
              </a:rPr>
              <a:t>Cattle feed requires more water than any other agricultural product, and the nitrogen-containing fertilizer used to grow it is a major source of water pollution.</a:t>
            </a:r>
          </a:p>
          <a:p>
            <a:pPr indent="-342900" lvl="0" marL="342900" marR="0" rtl="0" algn="l">
              <a:lnSpc>
                <a:spcPct val="93000"/>
              </a:lnSpc>
              <a:spcBef>
                <a:spcPts val="1800"/>
              </a:spcBef>
              <a:spcAft>
                <a:spcPts val="0"/>
              </a:spcAft>
              <a:buClr>
                <a:schemeClr val="lt1"/>
              </a:buClr>
              <a:buSzPct val="100000"/>
              <a:buFont typeface="Arial"/>
              <a:buChar char="•"/>
            </a:pPr>
            <a:r>
              <a:rPr b="0" i="0" lang="en-US" sz="2700" u="none" cap="none" strike="noStrike">
                <a:solidFill>
                  <a:srgbClr val="FFFFFF"/>
                </a:solidFill>
                <a:latin typeface="Arial"/>
                <a:ea typeface="Arial"/>
                <a:cs typeface="Arial"/>
                <a:sym typeface="Arial"/>
              </a:rPr>
              <a:t>Raising cattle produces methane, a far more potent greenhouse gas, and contributes additional carbon dioxide emissions because of the energy required to provide feed using modern industrial food systems.      </a:t>
            </a:r>
          </a:p>
          <a:p>
            <a:pPr indent="-342900" lvl="0" marL="342900" marR="0" rtl="0" algn="l">
              <a:lnSpc>
                <a:spcPct val="93000"/>
              </a:lnSpc>
              <a:spcBef>
                <a:spcPts val="1800"/>
              </a:spcBef>
              <a:spcAft>
                <a:spcPts val="0"/>
              </a:spcAft>
              <a:buClr>
                <a:schemeClr val="lt1"/>
              </a:buClr>
              <a:buSzPct val="100000"/>
              <a:buFont typeface="Arial"/>
              <a:buChar char="•"/>
            </a:pPr>
            <a:r>
              <a:rPr b="0" i="0" lang="en-US" sz="2700" u="none" cap="none" strike="noStrike">
                <a:solidFill>
                  <a:srgbClr val="FFFFFF"/>
                </a:solidFill>
                <a:latin typeface="Arial"/>
                <a:ea typeface="Arial"/>
                <a:cs typeface="Arial"/>
                <a:sym typeface="Arial"/>
              </a:rPr>
              <a:t>Beef production promotes deforestation.</a:t>
            </a:r>
          </a:p>
          <a:p>
            <a:pPr indent="-342900" lvl="0" marL="342900" marR="0" rtl="0" algn="l">
              <a:lnSpc>
                <a:spcPct val="93000"/>
              </a:lnSpc>
              <a:spcBef>
                <a:spcPts val="1800"/>
              </a:spcBef>
              <a:spcAft>
                <a:spcPts val="0"/>
              </a:spcAft>
              <a:buSzPct val="25000"/>
              <a:buNone/>
            </a:pPr>
            <a:r>
              <a:t/>
            </a:r>
            <a:endParaRPr b="0" i="0" sz="3200" u="none" cap="none" strike="noStrike">
              <a:solidFill>
                <a:srgbClr val="FFFFFF"/>
              </a:solidFill>
              <a:latin typeface="Arial"/>
              <a:ea typeface="Arial"/>
              <a:cs typeface="Arial"/>
              <a:sym typeface="Arial"/>
            </a:endParaRPr>
          </a:p>
        </p:txBody>
      </p:sp>
      <p:sp>
        <p:nvSpPr>
          <p:cNvPr id="242" name="Shape 242"/>
          <p:cNvSpPr txBox="1"/>
          <p:nvPr/>
        </p:nvSpPr>
        <p:spPr>
          <a:xfrm>
            <a:off x="1077912" y="6573838"/>
            <a:ext cx="8686800" cy="8318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600" u="none" cap="none" strike="noStrike">
                <a:solidFill>
                  <a:schemeClr val="lt1"/>
                </a:solidFill>
                <a:latin typeface="Arial"/>
                <a:ea typeface="Arial"/>
                <a:cs typeface="Arial"/>
                <a:sym typeface="Arial"/>
              </a:rPr>
              <a:t>Source:  Eshel G, Shepon A, Makov T, Milo R. Land, irrigation water, greenhouse gas, and reactive nitrogen burdens of meat, eggs, and dairy production in the United States. </a:t>
            </a:r>
            <a:r>
              <a:rPr b="0" i="1" lang="en-US" sz="1600" u="none" cap="none" strike="noStrike">
                <a:solidFill>
                  <a:schemeClr val="lt1"/>
                </a:solidFill>
                <a:latin typeface="Arial"/>
                <a:ea typeface="Arial"/>
                <a:cs typeface="Arial"/>
                <a:sym typeface="Arial"/>
              </a:rPr>
              <a:t>Proc Natl Acad Sci USA</a:t>
            </a:r>
            <a:r>
              <a:rPr b="0" i="0" lang="en-US" sz="1600" u="none" cap="none" strike="noStrike">
                <a:solidFill>
                  <a:schemeClr val="lt1"/>
                </a:solidFill>
                <a:latin typeface="Arial"/>
                <a:ea typeface="Arial"/>
                <a:cs typeface="Arial"/>
                <a:sym typeface="Arial"/>
              </a:rPr>
              <a:t>. 2014;111(33):11996-12001.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47" name="Shape 247"/>
        <p:cNvGrpSpPr/>
        <p:nvPr/>
      </p:nvGrpSpPr>
      <p:grpSpPr>
        <a:xfrm>
          <a:off x="0" y="0"/>
          <a:ext cx="0" cy="0"/>
          <a:chOff x="0" y="0"/>
          <a:chExt cx="0" cy="0"/>
        </a:xfrm>
      </p:grpSpPr>
      <p:sp>
        <p:nvSpPr>
          <p:cNvPr id="248" name="Shape 248"/>
          <p:cNvSpPr txBox="1"/>
          <p:nvPr>
            <p:ph type="title"/>
          </p:nvPr>
        </p:nvSpPr>
        <p:spPr>
          <a:xfrm>
            <a:off x="503237" y="301625"/>
            <a:ext cx="9070974" cy="1262063"/>
          </a:xfrm>
          <a:prstGeom prst="rect">
            <a:avLst/>
          </a:prstGeom>
          <a:noFill/>
          <a:ln>
            <a:noFill/>
          </a:ln>
        </p:spPr>
        <p:txBody>
          <a:bodyPr anchorCtr="0" anchor="ctr" bIns="0" lIns="0" rIns="0" tIns="35275">
            <a:noAutofit/>
          </a:bodyPr>
          <a:lstStyle/>
          <a:p>
            <a:pPr indent="0" lvl="0" marL="0" marR="0" rtl="0" algn="ctr">
              <a:lnSpc>
                <a:spcPct val="93000"/>
              </a:lnSpc>
              <a:spcBef>
                <a:spcPts val="0"/>
              </a:spcBef>
              <a:spcAft>
                <a:spcPts val="0"/>
              </a:spcAft>
              <a:buClr>
                <a:srgbClr val="E6E6E6"/>
              </a:buClr>
              <a:buSzPct val="25000"/>
              <a:buFont typeface="Times New Roman"/>
              <a:buNone/>
            </a:pPr>
            <a:r>
              <a:rPr b="1" i="0" lang="en-US" sz="4000" u="none" cap="none" strike="noStrike">
                <a:solidFill>
                  <a:srgbClr val="E6E6E6"/>
                </a:solidFill>
                <a:latin typeface="Arial"/>
                <a:ea typeface="Arial"/>
                <a:cs typeface="Arial"/>
                <a:sym typeface="Arial"/>
              </a:rPr>
              <a:t>Meat Diet and Methane Pollution</a:t>
            </a:r>
            <a:br>
              <a:rPr b="1" i="0" lang="en-US" sz="4000" u="none" cap="none" strike="noStrike">
                <a:solidFill>
                  <a:srgbClr val="B3B3B3"/>
                </a:solidFill>
                <a:latin typeface="Arial"/>
                <a:ea typeface="Arial"/>
                <a:cs typeface="Arial"/>
                <a:sym typeface="Arial"/>
              </a:rPr>
            </a:br>
            <a:r>
              <a:rPr b="1" i="0" lang="en-US" sz="2800" u="none" cap="none" strike="noStrike">
                <a:solidFill>
                  <a:srgbClr val="B3B3B3"/>
                </a:solidFill>
                <a:latin typeface="Arial"/>
                <a:ea typeface="Arial"/>
                <a:cs typeface="Arial"/>
                <a:sym typeface="Arial"/>
              </a:rPr>
              <a:t>(Methane has 70 times the warming power of CO2 )</a:t>
            </a:r>
          </a:p>
        </p:txBody>
      </p:sp>
      <p:sp>
        <p:nvSpPr>
          <p:cNvPr id="249" name="Shape 249"/>
          <p:cNvSpPr txBox="1"/>
          <p:nvPr/>
        </p:nvSpPr>
        <p:spPr>
          <a:xfrm>
            <a:off x="4260850" y="4256087"/>
            <a:ext cx="5516562" cy="379412"/>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sz="1800">
              <a:solidFill>
                <a:schemeClr val="lt1"/>
              </a:solidFill>
              <a:latin typeface="Arial"/>
              <a:ea typeface="Arial"/>
              <a:cs typeface="Arial"/>
              <a:sym typeface="Arial"/>
            </a:endParaRPr>
          </a:p>
        </p:txBody>
      </p:sp>
      <p:pic>
        <p:nvPicPr>
          <p:cNvPr id="250" name="Shape 250"/>
          <p:cNvPicPr preferRelativeResize="0"/>
          <p:nvPr>
            <p:ph idx="1" type="body"/>
          </p:nvPr>
        </p:nvPicPr>
        <p:blipFill rotWithShape="1">
          <a:blip r:embed="rId3">
            <a:alphaModFix/>
          </a:blip>
          <a:srcRect b="0" l="1768" r="1767" t="0"/>
          <a:stretch/>
        </p:blipFill>
        <p:spPr>
          <a:xfrm>
            <a:off x="798512" y="1927225"/>
            <a:ext cx="4162425" cy="5053012"/>
          </a:xfrm>
          <a:prstGeom prst="rect">
            <a:avLst/>
          </a:prstGeom>
          <a:noFill/>
          <a:ln>
            <a:noFill/>
          </a:ln>
        </p:spPr>
      </p:pic>
      <p:pic>
        <p:nvPicPr>
          <p:cNvPr id="251" name="Shape 251"/>
          <p:cNvPicPr preferRelativeResize="0"/>
          <p:nvPr>
            <p:ph idx="2" type="body"/>
          </p:nvPr>
        </p:nvPicPr>
        <p:blipFill rotWithShape="1">
          <a:blip r:embed="rId4">
            <a:alphaModFix/>
          </a:blip>
          <a:srcRect b="0" l="18128" r="18129" t="0"/>
          <a:stretch/>
        </p:blipFill>
        <p:spPr>
          <a:xfrm>
            <a:off x="5124450" y="1927225"/>
            <a:ext cx="4162425" cy="50530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503237" y="303212"/>
            <a:ext cx="9074149" cy="1258887"/>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850" u="none" cap="none" strike="noStrike">
                <a:solidFill>
                  <a:schemeClr val="lt1"/>
                </a:solidFill>
                <a:latin typeface="Calibri"/>
                <a:ea typeface="Calibri"/>
                <a:cs typeface="Calibri"/>
                <a:sym typeface="Calibri"/>
              </a:rPr>
              <a:t>Food, Agriculture, and Your Health</a:t>
            </a:r>
          </a:p>
        </p:txBody>
      </p:sp>
      <p:pic>
        <p:nvPicPr>
          <p:cNvPr id="257" name="Shape 257"/>
          <p:cNvPicPr preferRelativeResize="0"/>
          <p:nvPr>
            <p:ph idx="1" type="body"/>
          </p:nvPr>
        </p:nvPicPr>
        <p:blipFill/>
        <p:spPr>
          <a:xfrm>
            <a:off x="-1828800" y="1362075"/>
            <a:ext cx="13757274" cy="7337425"/>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503237" y="-106363"/>
            <a:ext cx="9074149" cy="1258888"/>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lt1"/>
                </a:solidFill>
                <a:latin typeface="Calibri"/>
                <a:ea typeface="Calibri"/>
                <a:cs typeface="Calibri"/>
                <a:sym typeface="Calibri"/>
              </a:rPr>
              <a:t>New USDA Dietary Guidelines</a:t>
            </a:r>
          </a:p>
        </p:txBody>
      </p:sp>
      <p:sp>
        <p:nvSpPr>
          <p:cNvPr id="263" name="Shape 263"/>
          <p:cNvSpPr txBox="1"/>
          <p:nvPr>
            <p:ph idx="1" type="body"/>
          </p:nvPr>
        </p:nvSpPr>
        <p:spPr>
          <a:xfrm>
            <a:off x="503237" y="1152525"/>
            <a:ext cx="9074149" cy="4989513"/>
          </a:xfrm>
          <a:prstGeom prst="rect">
            <a:avLst/>
          </a:prstGeom>
          <a:noFill/>
          <a:ln>
            <a:noFill/>
          </a:ln>
        </p:spPr>
        <p:txBody>
          <a:bodyPr anchorCtr="0" anchor="t" bIns="45700" lIns="91425" rIns="91425" tIns="45700">
            <a:noAutofit/>
          </a:bodyPr>
          <a:lstStyle/>
          <a:p>
            <a:pPr indent="-377825" lvl="0" marL="377825" marR="0" rtl="0" algn="l">
              <a:spcBef>
                <a:spcPts val="0"/>
              </a:spcBef>
              <a:spcAft>
                <a:spcPts val="0"/>
              </a:spcAft>
              <a:buClr>
                <a:schemeClr val="lt1"/>
              </a:buClr>
              <a:buSzPct val="100000"/>
              <a:buFont typeface="Arial"/>
              <a:buChar char="•"/>
            </a:pPr>
            <a:r>
              <a:rPr b="0" i="0" lang="en-US" sz="2800" u="none" cap="none" strike="noStrike">
                <a:solidFill>
                  <a:schemeClr val="lt1"/>
                </a:solidFill>
                <a:latin typeface="Calibri"/>
                <a:ea typeface="Calibri"/>
                <a:cs typeface="Calibri"/>
                <a:sym typeface="Calibri"/>
              </a:rPr>
              <a:t>Strong evidence has shown that diets with lower intake of meat are associated with reduced risk of cardiovascular disease (CVD)</a:t>
            </a:r>
          </a:p>
          <a:p>
            <a:pPr indent="-377825" lvl="0" marL="377825" marR="0" rtl="0" algn="l">
              <a:spcBef>
                <a:spcPts val="560"/>
              </a:spcBef>
              <a:spcAft>
                <a:spcPts val="0"/>
              </a:spcAft>
              <a:buClr>
                <a:schemeClr val="lt1"/>
              </a:buClr>
              <a:buSzPct val="100000"/>
              <a:buFont typeface="Arial"/>
              <a:buChar char="•"/>
            </a:pPr>
            <a:r>
              <a:rPr b="0" i="0" lang="en-US" sz="2800" u="none" cap="none" strike="noStrike">
                <a:solidFill>
                  <a:schemeClr val="lt1"/>
                </a:solidFill>
                <a:latin typeface="Calibri"/>
                <a:ea typeface="Calibri"/>
                <a:cs typeface="Calibri"/>
                <a:sym typeface="Calibri"/>
              </a:rPr>
              <a:t>Moderate evidence indicates that lower meat intake is associated with reduced risk of obesity, type 2 diabetes, and some types of cancer in adults</a:t>
            </a:r>
          </a:p>
          <a:p>
            <a:pPr indent="-377825" lvl="0" marL="377825" marR="0" rtl="0" algn="l">
              <a:spcBef>
                <a:spcPts val="560"/>
              </a:spcBef>
              <a:spcAft>
                <a:spcPts val="0"/>
              </a:spcAft>
              <a:buClr>
                <a:schemeClr val="lt1"/>
              </a:buClr>
              <a:buSzPct val="100000"/>
              <a:buFont typeface="Arial"/>
              <a:buChar char="•"/>
            </a:pPr>
            <a:r>
              <a:rPr b="0" i="0" lang="en-US" sz="2800" u="none" cap="none" strike="noStrike">
                <a:solidFill>
                  <a:schemeClr val="lt1"/>
                </a:solidFill>
                <a:latin typeface="Calibri"/>
                <a:ea typeface="Calibri"/>
                <a:cs typeface="Calibri"/>
                <a:sym typeface="Calibri"/>
              </a:rPr>
              <a:t> Average intakes of meats, poultry, and eggs for teen boys and adult men are above current recommendations </a:t>
            </a:r>
          </a:p>
          <a:p>
            <a:pPr indent="-377825" lvl="0" marL="377825" marR="0" rtl="0" algn="l">
              <a:spcBef>
                <a:spcPts val="560"/>
              </a:spcBef>
              <a:spcAft>
                <a:spcPts val="0"/>
              </a:spcAft>
              <a:buClr>
                <a:schemeClr val="lt1"/>
              </a:buClr>
              <a:buSzPct val="100000"/>
              <a:buFont typeface="Arial"/>
              <a:buChar char="•"/>
            </a:pPr>
            <a:r>
              <a:rPr b="0" i="0" lang="en-US" sz="2800" u="none" cap="none" strike="noStrike">
                <a:solidFill>
                  <a:schemeClr val="lt1"/>
                </a:solidFill>
                <a:latin typeface="Calibri"/>
                <a:ea typeface="Calibri"/>
                <a:cs typeface="Calibri"/>
                <a:sym typeface="Calibri"/>
              </a:rPr>
              <a:t>The recommendation for the meats, poultry, and eggs subgroup in the Healthy U.S.-Style Eating Pattern at the 2,000-calorie level is 26 ounce-equivalents per week </a:t>
            </a:r>
          </a:p>
        </p:txBody>
      </p:sp>
      <p:sp>
        <p:nvSpPr>
          <p:cNvPr id="264" name="Shape 264"/>
          <p:cNvSpPr txBox="1"/>
          <p:nvPr/>
        </p:nvSpPr>
        <p:spPr>
          <a:xfrm>
            <a:off x="849312" y="6635750"/>
            <a:ext cx="8880475" cy="8318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1600">
                <a:solidFill>
                  <a:schemeClr val="lt1"/>
                </a:solidFill>
                <a:latin typeface="Arial"/>
                <a:ea typeface="Arial"/>
                <a:cs typeface="Arial"/>
                <a:sym typeface="Arial"/>
              </a:rPr>
              <a:t>Source: U.S. Department of Health and Human Services and U.S. Department of Agriculture. </a:t>
            </a:r>
            <a:r>
              <a:rPr i="1" lang="en-US" sz="1600">
                <a:solidFill>
                  <a:schemeClr val="lt1"/>
                </a:solidFill>
                <a:latin typeface="Arial"/>
                <a:ea typeface="Arial"/>
                <a:cs typeface="Arial"/>
                <a:sym typeface="Arial"/>
              </a:rPr>
              <a:t>2015 – 2020 Dietary Guidelines for Americans</a:t>
            </a:r>
            <a:r>
              <a:rPr lang="en-US" sz="1600">
                <a:solidFill>
                  <a:schemeClr val="lt1"/>
                </a:solidFill>
                <a:latin typeface="Arial"/>
                <a:ea typeface="Arial"/>
                <a:cs typeface="Arial"/>
                <a:sym typeface="Arial"/>
              </a:rPr>
              <a:t>. 8</a:t>
            </a:r>
            <a:r>
              <a:rPr baseline="30000" lang="en-US" sz="1600">
                <a:solidFill>
                  <a:schemeClr val="lt1"/>
                </a:solidFill>
                <a:latin typeface="Arial"/>
                <a:ea typeface="Arial"/>
                <a:cs typeface="Arial"/>
                <a:sym typeface="Arial"/>
              </a:rPr>
              <a:t>th</a:t>
            </a:r>
            <a:r>
              <a:rPr lang="en-US" sz="1600">
                <a:solidFill>
                  <a:schemeClr val="lt1"/>
                </a:solidFill>
                <a:latin typeface="Arial"/>
                <a:ea typeface="Arial"/>
                <a:cs typeface="Arial"/>
                <a:sym typeface="Arial"/>
              </a:rPr>
              <a:t> Edition. December 2015. Available at</a:t>
            </a:r>
            <a:r>
              <a:rPr lang="en-US" sz="1600" u="sng">
                <a:solidFill>
                  <a:schemeClr val="hlink"/>
                </a:solidFill>
                <a:latin typeface="Arial"/>
                <a:ea typeface="Arial"/>
                <a:cs typeface="Arial"/>
                <a:sym typeface="Arial"/>
                <a:hlinkClick r:id="rId3"/>
              </a:rPr>
              <a:t>http://health.gov/dietaryguidelines/2015/guidelines/</a:t>
            </a:r>
            <a:r>
              <a:rPr lang="en-US" sz="1600">
                <a:solidFill>
                  <a:schemeClr val="lt1"/>
                </a:solidFill>
                <a:latin typeface="Arial"/>
                <a:ea typeface="Arial"/>
                <a:cs typeface="Arial"/>
                <a:sym typeface="Arial"/>
              </a:rPr>
              <a: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69" name="Shape 269"/>
        <p:cNvGrpSpPr/>
        <p:nvPr/>
      </p:nvGrpSpPr>
      <p:grpSpPr>
        <a:xfrm>
          <a:off x="0" y="0"/>
          <a:ext cx="0" cy="0"/>
          <a:chOff x="0" y="0"/>
          <a:chExt cx="0" cy="0"/>
        </a:xfrm>
      </p:grpSpPr>
      <p:sp>
        <p:nvSpPr>
          <p:cNvPr id="270" name="Shape 270"/>
          <p:cNvSpPr txBox="1"/>
          <p:nvPr>
            <p:ph type="title"/>
          </p:nvPr>
        </p:nvSpPr>
        <p:spPr>
          <a:xfrm>
            <a:off x="363537" y="274637"/>
            <a:ext cx="9070974" cy="838199"/>
          </a:xfrm>
          <a:prstGeom prst="rect">
            <a:avLst/>
          </a:prstGeom>
          <a:noFill/>
          <a:ln>
            <a:noFill/>
          </a:ln>
        </p:spPr>
        <p:txBody>
          <a:bodyPr anchorCtr="0" anchor="ctr" bIns="0" lIns="0" rIns="0" tIns="38875">
            <a:noAutofit/>
          </a:bodyPr>
          <a:lstStyle/>
          <a:p>
            <a:pPr indent="0" lvl="0" marL="0" marR="0" rtl="0" algn="ctr">
              <a:lnSpc>
                <a:spcPct val="93000"/>
              </a:lnSpc>
              <a:spcBef>
                <a:spcPts val="0"/>
              </a:spcBef>
              <a:spcAft>
                <a:spcPts val="0"/>
              </a:spcAft>
              <a:buClr>
                <a:schemeClr val="lt1"/>
              </a:buClr>
              <a:buSzPct val="25000"/>
              <a:buFont typeface="Times New Roman"/>
              <a:buNone/>
            </a:pPr>
            <a:r>
              <a:rPr b="1" i="0" lang="en-US" sz="4400" u="none" cap="none" strike="noStrike">
                <a:solidFill>
                  <a:schemeClr val="lt1"/>
                </a:solidFill>
                <a:latin typeface="Arial"/>
                <a:ea typeface="Arial"/>
                <a:cs typeface="Arial"/>
                <a:sym typeface="Arial"/>
              </a:rPr>
              <a:t>The Evidence on Red Meat</a:t>
            </a:r>
          </a:p>
        </p:txBody>
      </p:sp>
      <p:sp>
        <p:nvSpPr>
          <p:cNvPr id="271" name="Shape 271"/>
          <p:cNvSpPr txBox="1"/>
          <p:nvPr>
            <p:ph idx="1" type="body"/>
          </p:nvPr>
        </p:nvSpPr>
        <p:spPr>
          <a:xfrm>
            <a:off x="377825" y="1328737"/>
            <a:ext cx="9070974" cy="5233986"/>
          </a:xfrm>
          <a:prstGeom prst="rect">
            <a:avLst/>
          </a:prstGeom>
          <a:noFill/>
          <a:ln>
            <a:noFill/>
          </a:ln>
        </p:spPr>
        <p:txBody>
          <a:bodyPr anchorCtr="0" anchor="t" bIns="0" lIns="0" rIns="0" tIns="28075">
            <a:noAutofit/>
          </a:bodyPr>
          <a:lstStyle/>
          <a:p>
            <a:pPr indent="-461962" lvl="0" marL="601662" marR="0" rtl="0" algn="l">
              <a:lnSpc>
                <a:spcPct val="93000"/>
              </a:lnSpc>
              <a:spcBef>
                <a:spcPts val="0"/>
              </a:spcBef>
              <a:spcAft>
                <a:spcPts val="0"/>
              </a:spcAft>
              <a:buClr>
                <a:schemeClr val="lt1"/>
              </a:buClr>
              <a:buSzPct val="45000"/>
              <a:buFont typeface="Arial"/>
              <a:buChar char="•"/>
            </a:pPr>
            <a:r>
              <a:rPr b="0" i="0" lang="en-US" sz="3200" u="none" cap="none" strike="noStrike">
                <a:solidFill>
                  <a:schemeClr val="lt1"/>
                </a:solidFill>
                <a:latin typeface="Arial"/>
                <a:ea typeface="Arial"/>
                <a:cs typeface="Arial"/>
                <a:sym typeface="Arial"/>
              </a:rPr>
              <a:t>NIH-AARP Study: </a:t>
            </a:r>
            <a:r>
              <a:rPr b="0" i="0" lang="en-US" sz="2800" u="none" cap="none" strike="noStrike">
                <a:solidFill>
                  <a:schemeClr val="lt1"/>
                </a:solidFill>
                <a:latin typeface="Arial"/>
                <a:ea typeface="Arial"/>
                <a:cs typeface="Arial"/>
                <a:sym typeface="Arial"/>
              </a:rPr>
              <a:t>20-50% </a:t>
            </a:r>
            <a:r>
              <a:rPr b="1" i="0" lang="en-US" sz="2800" u="none" cap="none" strike="noStrike">
                <a:solidFill>
                  <a:schemeClr val="lt1"/>
                </a:solidFill>
                <a:latin typeface="Arial"/>
                <a:ea typeface="Arial"/>
                <a:cs typeface="Arial"/>
                <a:sym typeface="Arial"/>
              </a:rPr>
              <a:t>increased mortality from cancer and CVD</a:t>
            </a:r>
            <a:r>
              <a:rPr b="0" i="0" lang="en-US" sz="2800" u="none" cap="none" strike="noStrike">
                <a:solidFill>
                  <a:schemeClr val="lt1"/>
                </a:solidFill>
                <a:latin typeface="Arial"/>
                <a:ea typeface="Arial"/>
                <a:cs typeface="Arial"/>
                <a:sym typeface="Arial"/>
              </a:rPr>
              <a:t> (Sinha, 2009)</a:t>
            </a:r>
          </a:p>
          <a:p>
            <a:pPr indent="-461962" lvl="0" marL="601662" marR="0" rtl="0" algn="l">
              <a:lnSpc>
                <a:spcPct val="93000"/>
              </a:lnSpc>
              <a:spcBef>
                <a:spcPts val="2400"/>
              </a:spcBef>
              <a:spcAft>
                <a:spcPts val="0"/>
              </a:spcAft>
              <a:buClr>
                <a:schemeClr val="lt1"/>
              </a:buClr>
              <a:buSzPct val="45000"/>
              <a:buFont typeface="Arial"/>
              <a:buChar char="•"/>
            </a:pPr>
            <a:r>
              <a:rPr b="0" i="0" lang="en-US" sz="3200" u="none" cap="none" strike="noStrike">
                <a:solidFill>
                  <a:schemeClr val="lt1"/>
                </a:solidFill>
                <a:latin typeface="Arial"/>
                <a:ea typeface="Arial"/>
                <a:cs typeface="Arial"/>
                <a:sym typeface="Arial"/>
              </a:rPr>
              <a:t>Women's Health Study: </a:t>
            </a:r>
            <a:r>
              <a:rPr b="0" i="0" lang="en-US" sz="2800" u="none" cap="none" strike="noStrike">
                <a:solidFill>
                  <a:schemeClr val="lt1"/>
                </a:solidFill>
                <a:latin typeface="Arial"/>
                <a:ea typeface="Arial"/>
                <a:cs typeface="Arial"/>
                <a:sym typeface="Arial"/>
              </a:rPr>
              <a:t>28% more </a:t>
            </a:r>
            <a:r>
              <a:rPr b="1" i="0" lang="en-US" sz="2800" u="none" cap="none" strike="noStrike">
                <a:solidFill>
                  <a:schemeClr val="lt1"/>
                </a:solidFill>
                <a:latin typeface="Arial"/>
                <a:ea typeface="Arial"/>
                <a:cs typeface="Arial"/>
                <a:sym typeface="Arial"/>
              </a:rPr>
              <a:t>incidence of diabetes </a:t>
            </a:r>
            <a:r>
              <a:rPr b="0" i="0" lang="en-US" sz="2800" u="none" cap="none" strike="noStrike">
                <a:solidFill>
                  <a:schemeClr val="lt1"/>
                </a:solidFill>
                <a:latin typeface="Arial"/>
                <a:ea typeface="Arial"/>
                <a:cs typeface="Arial"/>
                <a:sym typeface="Arial"/>
              </a:rPr>
              <a:t>(DM) over 8 years (Song, 2004)</a:t>
            </a:r>
          </a:p>
          <a:p>
            <a:pPr indent="-461962" lvl="0" marL="601662" marR="0" rtl="0" algn="l">
              <a:lnSpc>
                <a:spcPct val="93000"/>
              </a:lnSpc>
              <a:spcBef>
                <a:spcPts val="2400"/>
              </a:spcBef>
              <a:spcAft>
                <a:spcPts val="0"/>
              </a:spcAft>
              <a:buClr>
                <a:schemeClr val="lt1"/>
              </a:buClr>
              <a:buSzPct val="45000"/>
              <a:buFont typeface="Arial"/>
              <a:buChar char="•"/>
            </a:pPr>
            <a:r>
              <a:rPr b="0" i="0" lang="en-US" sz="3200" u="none" cap="none" strike="noStrike">
                <a:solidFill>
                  <a:schemeClr val="lt1"/>
                </a:solidFill>
                <a:latin typeface="Arial"/>
                <a:ea typeface="Arial"/>
                <a:cs typeface="Arial"/>
                <a:sym typeface="Arial"/>
              </a:rPr>
              <a:t>Nurses' Health Study/ Health Professionals Follow-up Study:  </a:t>
            </a:r>
            <a:r>
              <a:rPr b="0" i="0" lang="en-US" sz="2800" u="none" cap="none" strike="noStrike">
                <a:solidFill>
                  <a:schemeClr val="lt1"/>
                </a:solidFill>
                <a:latin typeface="Arial"/>
                <a:ea typeface="Arial"/>
                <a:cs typeface="Arial"/>
                <a:sym typeface="Arial"/>
              </a:rPr>
              <a:t>13% increase in </a:t>
            </a:r>
            <a:r>
              <a:rPr b="1" i="0" lang="en-US" sz="2800" u="none" cap="none" strike="noStrike">
                <a:solidFill>
                  <a:schemeClr val="lt1"/>
                </a:solidFill>
                <a:latin typeface="Arial"/>
                <a:ea typeface="Arial"/>
                <a:cs typeface="Arial"/>
                <a:sym typeface="Arial"/>
              </a:rPr>
              <a:t>mortality per serving (all cause, cancer, and CVD</a:t>
            </a:r>
            <a:r>
              <a:rPr b="0" i="0" lang="en-US" sz="2800" u="none" cap="none" strike="noStrike">
                <a:solidFill>
                  <a:schemeClr val="lt1"/>
                </a:solidFill>
                <a:latin typeface="Arial"/>
                <a:ea typeface="Arial"/>
                <a:cs typeface="Arial"/>
                <a:sym typeface="Arial"/>
              </a:rPr>
              <a:t>).  (Pan, 2012)</a:t>
            </a:r>
          </a:p>
          <a:p>
            <a:pPr indent="-461962" lvl="0" marL="601662" marR="0" rtl="0" algn="l">
              <a:lnSpc>
                <a:spcPct val="93000"/>
              </a:lnSpc>
              <a:spcBef>
                <a:spcPts val="2400"/>
              </a:spcBef>
              <a:spcAft>
                <a:spcPts val="0"/>
              </a:spcAft>
              <a:buClr>
                <a:schemeClr val="lt1"/>
              </a:buClr>
              <a:buSzPct val="45000"/>
              <a:buFont typeface="Arial"/>
              <a:buChar char="•"/>
            </a:pPr>
            <a:r>
              <a:rPr b="0" i="0" lang="en-US" sz="3200" u="none" cap="none" strike="noStrike">
                <a:solidFill>
                  <a:schemeClr val="lt1"/>
                </a:solidFill>
                <a:latin typeface="Arial"/>
                <a:ea typeface="Arial"/>
                <a:cs typeface="Arial"/>
                <a:sym typeface="Arial"/>
              </a:rPr>
              <a:t>Extra daily half serving of meat raised </a:t>
            </a:r>
            <a:r>
              <a:rPr b="1" i="0" lang="en-US" sz="3200" u="none" cap="none" strike="noStrike">
                <a:solidFill>
                  <a:schemeClr val="lt1"/>
                </a:solidFill>
                <a:latin typeface="Arial"/>
                <a:ea typeface="Arial"/>
                <a:cs typeface="Arial"/>
                <a:sym typeface="Arial"/>
              </a:rPr>
              <a:t>risk of DM </a:t>
            </a:r>
            <a:r>
              <a:rPr b="0" i="0" lang="en-US" sz="3200" u="none" cap="none" strike="noStrike">
                <a:solidFill>
                  <a:schemeClr val="lt1"/>
                </a:solidFill>
                <a:latin typeface="Arial"/>
                <a:ea typeface="Arial"/>
                <a:cs typeface="Arial"/>
                <a:sym typeface="Arial"/>
              </a:rPr>
              <a:t>48% for subsequent 4 years (Pan, 2013)]</a:t>
            </a:r>
          </a:p>
          <a:p>
            <a:pPr indent="-292100" lvl="0" marL="431800" marR="0" rtl="0" algn="l">
              <a:lnSpc>
                <a:spcPct val="93000"/>
              </a:lnSpc>
              <a:spcBef>
                <a:spcPts val="2400"/>
              </a:spcBef>
              <a:spcAft>
                <a:spcPts val="0"/>
              </a:spcAft>
              <a:buClr>
                <a:srgbClr val="FFFFFF"/>
              </a:buClr>
              <a:buSzPct val="25000"/>
              <a:buFont typeface="Times New Roman"/>
              <a:buNone/>
            </a:pPr>
            <a:r>
              <a:t/>
            </a:r>
            <a:endParaRPr b="0" i="0" sz="32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0" sz="32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0" sz="32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0" sz="32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1" sz="28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1" sz="2800" u="none" cap="none" strike="noStrik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76" name="Shape 276"/>
        <p:cNvGrpSpPr/>
        <p:nvPr/>
      </p:nvGrpSpPr>
      <p:grpSpPr>
        <a:xfrm>
          <a:off x="0" y="0"/>
          <a:ext cx="0" cy="0"/>
          <a:chOff x="0" y="0"/>
          <a:chExt cx="0" cy="0"/>
        </a:xfrm>
      </p:grpSpPr>
      <p:sp>
        <p:nvSpPr>
          <p:cNvPr id="277" name="Shape 277"/>
          <p:cNvSpPr txBox="1"/>
          <p:nvPr>
            <p:ph type="title"/>
          </p:nvPr>
        </p:nvSpPr>
        <p:spPr>
          <a:xfrm>
            <a:off x="503237" y="274637"/>
            <a:ext cx="9056686" cy="1247774"/>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rgbClr val="00FFFF"/>
              </a:buClr>
              <a:buSzPct val="25000"/>
              <a:buFont typeface="Times New Roman"/>
              <a:buNone/>
            </a:pPr>
            <a:r>
              <a:rPr b="1" i="0" lang="en-US" sz="4400" u="none" cap="none" strike="noStrike">
                <a:solidFill>
                  <a:srgbClr val="00FFFF"/>
                </a:solidFill>
                <a:latin typeface="Arial"/>
                <a:ea typeface="Arial"/>
                <a:cs typeface="Arial"/>
                <a:sym typeface="Arial"/>
              </a:rPr>
              <a:t> </a:t>
            </a:r>
            <a:r>
              <a:rPr b="1" i="0" lang="en-US" sz="4400" u="none" cap="none" strike="noStrike">
                <a:solidFill>
                  <a:schemeClr val="lt1"/>
                </a:solidFill>
                <a:latin typeface="Arial"/>
                <a:ea typeface="Arial"/>
                <a:cs typeface="Arial"/>
                <a:sym typeface="Arial"/>
              </a:rPr>
              <a:t>INTERVENTION STUDIES</a:t>
            </a:r>
            <a:br>
              <a:rPr b="1" i="0" lang="en-US" sz="4400" u="none" cap="none" strike="noStrike">
                <a:solidFill>
                  <a:schemeClr val="lt1"/>
                </a:solidFill>
                <a:latin typeface="Arial"/>
                <a:ea typeface="Arial"/>
                <a:cs typeface="Arial"/>
                <a:sym typeface="Arial"/>
              </a:rPr>
            </a:br>
          </a:p>
        </p:txBody>
      </p:sp>
      <p:sp>
        <p:nvSpPr>
          <p:cNvPr id="278" name="Shape 278"/>
          <p:cNvSpPr txBox="1"/>
          <p:nvPr>
            <p:ph idx="1" type="body"/>
          </p:nvPr>
        </p:nvSpPr>
        <p:spPr>
          <a:xfrm>
            <a:off x="503237" y="1112837"/>
            <a:ext cx="9056686" cy="6248399"/>
          </a:xfrm>
          <a:prstGeom prst="rect">
            <a:avLst/>
          </a:prstGeom>
          <a:noFill/>
          <a:ln>
            <a:noFill/>
          </a:ln>
        </p:spPr>
        <p:txBody>
          <a:bodyPr anchorCtr="0" anchor="t" bIns="0" lIns="0" rIns="0" tIns="28075">
            <a:noAutofit/>
          </a:bodyPr>
          <a:lstStyle/>
          <a:p>
            <a:pPr indent="-330200" lvl="0" marL="342900" marR="0" rtl="0" algn="l">
              <a:lnSpc>
                <a:spcPct val="100000"/>
              </a:lnSpc>
              <a:spcBef>
                <a:spcPts val="0"/>
              </a:spcBef>
              <a:spcAft>
                <a:spcPts val="0"/>
              </a:spcAft>
              <a:buClr>
                <a:srgbClr val="00FFFF"/>
              </a:buClr>
              <a:buSzPct val="25000"/>
              <a:buFont typeface="Times New Roman"/>
              <a:buNone/>
            </a:pPr>
            <a:r>
              <a:rPr b="1" i="0" lang="en-US" sz="3200" u="none" cap="none" strike="noStrike">
                <a:solidFill>
                  <a:srgbClr val="00FFFF"/>
                </a:solidFill>
                <a:latin typeface="Arial"/>
                <a:ea typeface="Arial"/>
                <a:cs typeface="Arial"/>
                <a:sym typeface="Arial"/>
              </a:rPr>
              <a:t>   </a:t>
            </a:r>
            <a:r>
              <a:rPr b="1" i="0" lang="en-US" sz="3200" u="none" cap="none" strike="noStrike">
                <a:solidFill>
                  <a:schemeClr val="lt1"/>
                </a:solidFill>
                <a:latin typeface="Arial"/>
                <a:ea typeface="Arial"/>
                <a:cs typeface="Arial"/>
                <a:sym typeface="Arial"/>
              </a:rPr>
              <a:t>Mediterranean Diet: </a:t>
            </a:r>
            <a:r>
              <a:rPr b="0" i="0" lang="en-US" sz="3200" u="none" cap="none" strike="noStrike">
                <a:solidFill>
                  <a:schemeClr val="lt1"/>
                </a:solidFill>
                <a:latin typeface="Arial"/>
                <a:ea typeface="Arial"/>
                <a:cs typeface="Arial"/>
                <a:sym typeface="Arial"/>
              </a:rPr>
              <a:t>emphasizes eating primarily plant-based foods, such as fruits and vegetables, whole grains, legumes and nuts, and limiting red meat to no more than a few times a month</a:t>
            </a:r>
          </a:p>
          <a:p>
            <a:pPr indent="-468312" lvl="1" marL="938212" marR="0" rtl="0" algn="l">
              <a:lnSpc>
                <a:spcPct val="100000"/>
              </a:lnSpc>
              <a:spcBef>
                <a:spcPts val="3225"/>
              </a:spcBef>
              <a:spcAft>
                <a:spcPts val="0"/>
              </a:spcAft>
              <a:buClr>
                <a:schemeClr val="lt1"/>
              </a:buClr>
              <a:buSzPct val="100000"/>
              <a:buFont typeface="Arial"/>
              <a:buChar char="•"/>
            </a:pPr>
            <a:r>
              <a:rPr b="0" i="0" lang="en-US" sz="3200" u="none" cap="none" strike="noStrike">
                <a:solidFill>
                  <a:schemeClr val="lt1"/>
                </a:solidFill>
                <a:latin typeface="Arial"/>
                <a:ea typeface="Arial"/>
                <a:cs typeface="Arial"/>
                <a:sym typeface="Arial"/>
              </a:rPr>
              <a:t>60% decrease in cardiac events </a:t>
            </a:r>
            <a:r>
              <a:rPr b="0" i="0" lang="en-US" sz="2400" u="none" cap="none" strike="noStrike">
                <a:solidFill>
                  <a:srgbClr val="FFFFFF"/>
                </a:solidFill>
                <a:latin typeface="Arial"/>
                <a:ea typeface="Arial"/>
                <a:cs typeface="Arial"/>
                <a:sym typeface="Arial"/>
              </a:rPr>
              <a:t>(Ornish, 1998)</a:t>
            </a:r>
          </a:p>
          <a:p>
            <a:pPr indent="-468312" lvl="1" marL="938212" marR="0" rtl="0" algn="l">
              <a:lnSpc>
                <a:spcPct val="100000"/>
              </a:lnSpc>
              <a:spcBef>
                <a:spcPts val="2938"/>
              </a:spcBef>
              <a:spcAft>
                <a:spcPts val="0"/>
              </a:spcAft>
              <a:buClr>
                <a:schemeClr val="lt1"/>
              </a:buClr>
              <a:buSzPct val="100000"/>
              <a:buFont typeface="Arial"/>
              <a:buChar char="•"/>
            </a:pPr>
            <a:r>
              <a:rPr b="0" i="0" lang="en-US" sz="3200" u="none" cap="none" strike="noStrike">
                <a:solidFill>
                  <a:schemeClr val="lt1"/>
                </a:solidFill>
                <a:latin typeface="Arial"/>
                <a:ea typeface="Arial"/>
                <a:cs typeface="Arial"/>
                <a:sym typeface="Arial"/>
              </a:rPr>
              <a:t>70% decrease in CVD mortality </a:t>
            </a:r>
            <a:r>
              <a:rPr b="0" i="0" lang="en-US" sz="2400" u="none" cap="none" strike="noStrike">
                <a:solidFill>
                  <a:srgbClr val="FFFFFF"/>
                </a:solidFill>
                <a:latin typeface="Arial"/>
                <a:ea typeface="Arial"/>
                <a:cs typeface="Arial"/>
                <a:sym typeface="Arial"/>
              </a:rPr>
              <a:t>(DeLogeri, 1994)</a:t>
            </a:r>
          </a:p>
          <a:p>
            <a:pPr indent="-468312" lvl="1" marL="938212" marR="0" rtl="0" algn="l">
              <a:lnSpc>
                <a:spcPct val="100000"/>
              </a:lnSpc>
              <a:spcBef>
                <a:spcPts val="2938"/>
              </a:spcBef>
              <a:spcAft>
                <a:spcPts val="0"/>
              </a:spcAft>
              <a:buClr>
                <a:schemeClr val="lt1"/>
              </a:buClr>
              <a:buSzPct val="100000"/>
              <a:buFont typeface="Arial"/>
              <a:buChar char="•"/>
            </a:pPr>
            <a:r>
              <a:rPr b="0" i="0" lang="en-US" sz="3200" u="none" cap="none" strike="noStrike">
                <a:solidFill>
                  <a:schemeClr val="lt1"/>
                </a:solidFill>
                <a:latin typeface="Arial"/>
                <a:ea typeface="Arial"/>
                <a:cs typeface="Arial"/>
                <a:sym typeface="Arial"/>
              </a:rPr>
              <a:t>35- 48% decrease in metabolic syndrome </a:t>
            </a:r>
            <a:r>
              <a:rPr b="0" i="0" lang="en-US" sz="2400" u="none" cap="none" strike="noStrike">
                <a:solidFill>
                  <a:srgbClr val="FFFFFF"/>
                </a:solidFill>
                <a:latin typeface="Arial"/>
                <a:ea typeface="Arial"/>
                <a:cs typeface="Arial"/>
                <a:sym typeface="Arial"/>
              </a:rPr>
              <a:t>(Esposito, 2004; Azadhbakt, 2005)</a:t>
            </a: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330200" lvl="0" marL="342900" marR="0" rtl="0" algn="l">
              <a:lnSpc>
                <a:spcPct val="100000"/>
              </a:lnSpc>
              <a:spcBef>
                <a:spcPts val="1138"/>
              </a:spcBef>
              <a:spcAft>
                <a:spcPts val="0"/>
              </a:spcAft>
              <a:buClr>
                <a:srgbClr val="FFFFFF"/>
              </a:buClr>
              <a:buSzPct val="25000"/>
              <a:buFont typeface="Times New Roman"/>
              <a:buNone/>
            </a:pPr>
            <a:r>
              <a:t/>
            </a:r>
            <a:endParaRPr b="0" i="0" sz="32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