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7" r:id="rId2"/>
    <p:sldMasterId id="2147483693" r:id="rId3"/>
    <p:sldMasterId id="2147483695" r:id="rId4"/>
    <p:sldMasterId id="2147483697" r:id="rId5"/>
    <p:sldMasterId id="2147483939" r:id="rId6"/>
    <p:sldMasterId id="2147483990" r:id="rId7"/>
    <p:sldMasterId id="2147484400" r:id="rId8"/>
    <p:sldMasterId id="2147484436" r:id="rId9"/>
    <p:sldMasterId id="2147484461" r:id="rId10"/>
    <p:sldMasterId id="2147484473" r:id="rId11"/>
    <p:sldMasterId id="2147484485" r:id="rId12"/>
    <p:sldMasterId id="2147484497" r:id="rId13"/>
    <p:sldMasterId id="2147484533" r:id="rId14"/>
    <p:sldMasterId id="2147486595" r:id="rId15"/>
    <p:sldMasterId id="2147486607" r:id="rId16"/>
  </p:sldMasterIdLst>
  <p:notesMasterIdLst>
    <p:notesMasterId r:id="rId50"/>
  </p:notesMasterIdLst>
  <p:sldIdLst>
    <p:sldId id="256" r:id="rId17"/>
    <p:sldId id="476" r:id="rId18"/>
    <p:sldId id="379" r:id="rId19"/>
    <p:sldId id="457" r:id="rId20"/>
    <p:sldId id="374" r:id="rId21"/>
    <p:sldId id="458" r:id="rId22"/>
    <p:sldId id="459" r:id="rId23"/>
    <p:sldId id="382" r:id="rId24"/>
    <p:sldId id="460" r:id="rId25"/>
    <p:sldId id="393" r:id="rId26"/>
    <p:sldId id="394" r:id="rId27"/>
    <p:sldId id="387" r:id="rId28"/>
    <p:sldId id="388" r:id="rId29"/>
    <p:sldId id="395" r:id="rId30"/>
    <p:sldId id="396" r:id="rId31"/>
    <p:sldId id="397" r:id="rId32"/>
    <p:sldId id="398" r:id="rId33"/>
    <p:sldId id="399" r:id="rId34"/>
    <p:sldId id="461" r:id="rId35"/>
    <p:sldId id="462" r:id="rId36"/>
    <p:sldId id="400" r:id="rId37"/>
    <p:sldId id="402" r:id="rId38"/>
    <p:sldId id="464" r:id="rId39"/>
    <p:sldId id="466" r:id="rId40"/>
    <p:sldId id="405" r:id="rId41"/>
    <p:sldId id="408" r:id="rId42"/>
    <p:sldId id="471" r:id="rId43"/>
    <p:sldId id="411" r:id="rId44"/>
    <p:sldId id="414" r:id="rId45"/>
    <p:sldId id="472" r:id="rId46"/>
    <p:sldId id="473" r:id="rId47"/>
    <p:sldId id="418" r:id="rId48"/>
    <p:sldId id="45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 baseline="-250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000066"/>
    <a:srgbClr val="993300"/>
    <a:srgbClr val="FFFF00"/>
    <a:srgbClr val="003300"/>
    <a:srgbClr val="CCECFF"/>
    <a:srgbClr val="CCFF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72" d="100"/>
          <a:sy n="72" d="100"/>
        </p:scale>
        <p:origin x="103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06"/>
    </p:cViewPr>
  </p:notesTextViewPr>
  <p:sorterViewPr>
    <p:cViewPr>
      <p:scale>
        <a:sx n="66" d="100"/>
        <a:sy n="66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286E9-A261-45DB-AAB8-962F9983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C5622-8D71-46DE-8979-A9BB2C13DFE3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To do justice to this issue would require a year long course.  I will only hit the highlights, but hope that I can whet your appetite sufficiently that you will begin to address the issue of climate and food, not as a polemic, but as an issue of global well-being and food security.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E3DA-75F8-4274-8E8C-DAFCCA5D9038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52115-AAF7-4F78-BFB7-E80EA21D7CBD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F521B-A0AD-4F02-AA10-3406EBE0DD9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EEAAE-748B-45CF-97CB-06B045B3A35D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D175E-E479-4177-9C2C-B2CC0CC3D605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6E58D-6FCF-4A53-B877-B9551001521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5DBF7-3332-4145-95B4-8D7B590E4D90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9F6EF-0CB0-4C2F-BFE8-05118846A7F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Although there are a large number of implications for biology, let us focus for a moment on those biological aspects related to public health.  Among these, food supply is the most critical.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9F6EF-0CB0-4C2F-BFE8-05118846A7FC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Although there are a large number of implications for biology, let us focus for a moment on those biological aspects related to public health.  Among these, food supply is the most critical.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E4FD1-4B6B-432A-B4D7-61B9484E81CF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Carbon dioxide absorbs heat leaving the earth’s atmosphere.  The more you put in the atmosphere, the more heat is trapped.  This is a simple physical explanation of global warming.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C7F75-3C26-4FD2-801A-166EE742716F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39FD-C4BC-46DB-9609-1A2081AD4468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EAA96-9E1D-49AC-899C-70B85A779B6F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F387D-1A45-4520-AAAD-867F029FA7C0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DC042-0114-4CC2-8617-302170738950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Figure 1.7 Estimated annual usage of glyphosate, the most frequently used herbicide in the United States, (From 2002, USGS pesticide use maps).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1C22C-9D46-4A8B-9079-0585D6DCF45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Although there are a large number of implications for biology, let us focus for a moment on those biological aspects related to public health.  Among these, food supply is the most critical.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83D53-0413-487A-BDB9-12089C7AC3A5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9F6EF-0CB0-4C2F-BFE8-05118846A7FC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Although there are a large number of implications for biology, let us focus for a moment on those biological aspects related to public health.  Among these, food supply is the most critical.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8B102-72C7-42B1-A519-55240599F07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0573A-A4DC-4BA4-9D44-70EE260DCEC0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77818-A30B-47ED-A75D-3E93F8FA292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Relevance to current conditions.  The use of urban areas as a surrogate for climate change.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8D5A1-A29B-4DC1-B8AB-A61B3BFC04A0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97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120A-C773-4C7C-B864-6ED93D7E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9C3F-E9EA-477A-87E3-49E31A15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30FFB8-756C-4EE5-9EE1-E491975CE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F42F-B094-42C2-BFBA-8F7319E4A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24D8-AF99-4FDC-9FAB-47332A98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488A-9F5D-430B-8DB4-F9FD22ADE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A225-1843-403D-89E1-0EBBF4D4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96E7-4932-4028-B968-7D3B776B0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76A9-C0C7-4153-A341-C352FD09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2CEC-2DF2-409D-BAA0-BBA995F7D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FFD3-7CFE-4ADC-98FD-FDD93286F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16BC-0726-499E-9D5F-1DCAD682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EB75-D4C3-408E-91A1-70D8C6579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6EE7-2CAD-4D6C-9F84-A3BD932E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104614-359D-4392-996B-C1C07E46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2FE-B910-4967-87D7-77F5F6CE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309667-74E3-421F-AD96-E002D8335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A9FFF9-BEBB-41CD-9547-C5A780B4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ADB78-3629-4C5B-9A94-8F37A7DF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2E322A-B5DB-42EA-B819-320C6416A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5251-E40F-4EA0-B1F9-78BA9295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C9AD3-217A-4AAF-8EA7-13173E806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8AA471-2630-419D-B824-4C88359AA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8242-0FC2-4C5C-A804-263B28B3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A9AB-00D6-4756-9E88-6D02ED6D0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8248-09E6-472E-8AA3-3225A00DB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76AB-AF83-4CED-8413-804530DB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83FC-2573-452A-B906-79569E6D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9B2F-3FB1-4402-8F74-0FC9282A5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B4F2-3739-44FD-A9DC-285C7F824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8C14-A5E2-4BE1-8AC1-2D9D7A5DC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970F-885B-430F-8158-EE0A9D74B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280D-1E57-4CC3-9922-F13253939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D1F-B88F-4926-AFE1-EA62D214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F607-BEC3-4EC3-8734-540CD800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6BA2-C761-4F8B-9E45-5EC3CBF4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22FD-DA58-43CD-A251-97E7FDCE7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3DD2-A6BA-4FDF-BA07-ACD488606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FE824D-2DDA-4F41-876F-ACFBEE3E2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CF6E-14C1-4030-9CF9-7A9CDBA0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6EE01-1AE8-44E9-AC46-F52D0CB5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58CD6D-EFB3-4382-B960-870C8213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052ED1-63FA-4F3B-9CC6-F99C5445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5337-79CE-44A4-8C83-0ABCC0BF2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6CE1A5-CFBE-40B8-8145-1BDFEFA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7719-D6BE-4E4B-9D11-24BB722B8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99C3-1BCC-4E93-A126-1489DD317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B40E3-6C15-4426-8F2F-DD324B470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9AD8-62C9-4A26-8C71-1A8D11E4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CE9E-FAB6-42E9-AF18-E9BD8539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9E08-4E65-41A3-B1AE-CAB1CC47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AF79-2152-43C9-8FF7-D087B6D8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AC68-9CFA-44E5-95FA-A5813A53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037F-D49A-4B09-B62C-6EABE910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9513-CDFC-4426-B579-81FDAFFF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BD0C-2522-45AB-B9CC-50A52FCC7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2460-8A01-4C49-A6ED-E86EF3EC8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0197-0446-48FF-BF64-4A37DC27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0751-17BE-4D28-8C66-27246072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4E74-95A6-4F35-8E48-5CAFF27A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1081-A844-46F5-81AD-2945BBF17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8F8B-AEE3-4127-ACB0-E698DAB6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FA729-576E-47A7-A141-4BC9579DC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DBC1-402A-4649-A0F0-9FA19F04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3FF10-29EC-49F9-A202-EE56B9E2F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41643-3934-44CE-B43B-4290E6D0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2AC89-1CCA-4DAE-8C60-4B6D524EF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8521-883E-41AD-A9B9-D3130120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9DF7-F012-43CD-9896-300C18A4A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298A4D-FF96-47BE-B6D7-3B8964533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7110-2727-4D76-B592-48EFB85D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EA099-486A-4C7B-B71E-0B4C0F5FB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E721-CC36-4F8E-A9EC-E34F1F02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5886-2C0F-4E98-88E2-9EFB4B06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AA78-6742-4927-8EA7-B97AD3A2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C8176AB-AF83-4CED-8413-804530DB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09783FC-2573-452A-B906-79569E6DC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7849B2F-3FB1-4402-8F74-0FC9282A5E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36604-96DF-4F3E-A670-5BF32307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1B4F2-3739-44FD-A9DC-285C7F824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A8C14-A5E2-4BE1-8AC1-2D9D7A5DC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81970F-885B-430F-8158-EE0A9D74B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E280D-1E57-4CC3-9922-F13253939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0A3BD1F-B88F-4926-AFE1-EA62D2141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3EC6BA2-C761-4F8B-9E45-5EC3CBF4A1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522FD-DA58-43CD-A251-97E7FDCE7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3DD2-A6BA-4FDF-BA07-ACD488606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AC84-7AEB-45F3-93DF-55C9D1F10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9602E-F020-4E54-BFDD-44A5A8E19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FCE0-C610-45FE-AC28-38E1B2127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0C8FC-5487-4DB8-BD36-BE8A45BDCF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4238A-54EF-47C5-86C6-7C104880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FC422-038B-4D9B-B87F-672332CD6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661E-9A3F-4D4A-83B4-089B09DF6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C4FFE-60A5-4B1C-917E-EF4C19EBE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B767-DD22-44E5-BE82-525FB41D0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CBBBA-5230-4101-8B58-CEEF5A467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9802-4D7E-4452-B9CE-9DE5F2C97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0B2A-CE08-4374-966F-0789F2BEE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3608-BC21-4DE7-9901-4506F815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DA1A-37FF-4983-B5D4-FA36D2453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10BE-9D54-4763-942F-1A3ABDB5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110E-0069-4F70-A9BA-96562D2A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14BC-A81D-4905-8BA8-5BC19845F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C4A3-7074-44C7-A187-8DC21B29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DEAB-50F0-4782-9175-919F8341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6103-51BC-481A-A8AC-8CE0A4B02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014C-BDB7-4DE8-92EF-98126CDC0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99BD-5D7B-426F-9B48-604FB34B9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ACC9-C66D-485D-A5F5-172BACBD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A1EA-B73B-488B-849F-A9F3EBFD8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E986-8660-4936-A5B8-989E7478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E512-7DAD-4279-99AC-669785E1A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59E9-9B2B-469D-B764-CCC5623E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617B-7F06-48C6-8D65-DF98892E5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E6DB6-E806-4752-9FB9-2D2C1B71A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9DDC-7A1B-4F3B-B5DA-8EDB1B4C2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191F-C35E-40E8-B331-FB6E7AF73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6B86-0FDF-4667-A285-31E77C482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FA92-FA0B-4C1C-8EDE-D60D654F0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3605-9061-495F-A394-836E89705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4984-B310-4EA4-8580-992F495C1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B20D-2472-4A16-8284-65C1D7C5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A749-BF8C-4102-BFF4-313173C80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74B6-582D-443E-BC1F-A3A618398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D90F-42BA-4944-9795-4DFCC1631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3DDE-1F4F-40F6-9A9E-9F74BF6EF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09B2A-35E2-4596-B7D7-5CAB4A033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08ED-4443-4ABA-AD8E-9BD26FA54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910C-0E7F-44DE-82AE-BD10D85BB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2B37-E641-4888-8BED-E948B9786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5A7E-1EA4-480D-8531-5B9844F70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CCD52-11C4-4B76-A7B6-D5BD0E004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51DA-5B69-4FC6-B51B-3E737D3D8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A0AA-595D-4C94-8974-EF7640951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A64D-9809-408E-8AFD-7D0826279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44A9D-3A17-4481-BFE1-2980A807F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3A6D-4D57-41E2-8FCA-4885D798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aseline="0"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aseline="0">
                <a:cs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aseline="0">
                <a:cs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87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BC79-7920-4FB1-AEDA-E191F3CA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64CF-969B-47A5-AA13-2A1256A42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2B8A1-FE51-4A78-BED4-FA84403C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AC2A-3D84-4F06-BD64-94345A91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3479-5224-4C22-9473-25EEA0678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104B-6501-4848-AB6D-8F69D463B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F5E4-F62F-4FC3-AD23-85293D64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8A4B-90D4-4F58-9047-8573FC709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2EDC-C57B-45AC-8AA0-82399EE2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DE07-EF45-4D6E-9108-1D9E919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6A62-0900-4D03-8920-8D9104B4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7699-FE5A-4E06-9D5A-05D132FD4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89D2-19CD-48A1-98D0-169956927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3622-44A5-4C87-9AB3-A6732C502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6424-4FBF-4BE6-94EA-A46CB491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301E-B8C9-465E-A6A8-32958043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1FA8-4409-49A2-832E-310BD84D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FCF3-0117-4CAD-8A11-2544CE833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BFFA-B212-4478-A49D-218D98A9A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5F70-535F-4BC1-9B11-38044CA1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994D-5C08-4BDC-969A-FD745B59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E45A-2821-4AEB-AE9E-50230E6C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617-9D0C-49F3-A19A-0F5FD238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F18C-F644-41AA-9AB7-C7C1E3620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DAC9-A0D7-465A-9923-AA10CF9F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5B6D-05FA-49D8-BA71-8E8F5755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2976-AEFE-4C99-82D4-F8E4A12B8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AB9F-6058-460D-AC9F-477CFA1B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5DA1-78FF-4B43-995A-21B8C239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6CF5-124E-48D9-A26E-0A7BD37F1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60E5-6ECD-4EBC-9963-7F5F287E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F063-4890-42C0-B596-C56DA0DC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7EBD-65E0-45C3-A969-5AE1623D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1622-23E5-4E5E-94D5-44DDB88CB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E09-4CF7-4DCC-82FF-1C4722BB2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ECB1-48CB-456A-A091-17D573AB2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F0FE-45AE-4ACB-BD45-46DE86C0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6F25-588E-4CF6-9A23-EEFF8912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83D37C-B9FC-421D-9091-3047F6C30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7139-09EE-42E7-B8C9-11600FFB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05D6-2A46-480F-923F-66B9F0505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8DD689-3A2B-4445-AD3A-D2B6A1D0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780B-3C37-4BFA-A323-744AE936C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026F9-44BE-494D-850F-0C79A2858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DA14-E926-43F5-9597-CF5F43E1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62B714-4F33-4FBF-B0E4-A817F37F7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6C6A5B-774B-492F-B696-20F8EF93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E26EC2-0638-4DD1-9F36-C14237E9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C821-CC54-4CCC-BC34-D229B0FC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C5C-D14A-4309-A772-3E34FEC08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87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7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87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2267A4F-3AEE-4357-8965-E34A627C0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87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41" r:id="rId1"/>
    <p:sldLayoutId id="2147486392" r:id="rId2"/>
    <p:sldLayoutId id="2147486393" r:id="rId3"/>
    <p:sldLayoutId id="2147486394" r:id="rId4"/>
    <p:sldLayoutId id="2147486395" r:id="rId5"/>
    <p:sldLayoutId id="2147486396" r:id="rId6"/>
    <p:sldLayoutId id="2147486397" r:id="rId7"/>
    <p:sldLayoutId id="2147486398" r:id="rId8"/>
    <p:sldLayoutId id="2147486399" r:id="rId9"/>
    <p:sldLayoutId id="2147486400" r:id="rId10"/>
    <p:sldLayoutId id="2147486401" r:id="rId11"/>
    <p:sldLayoutId id="2147486402" r:id="rId12"/>
    <p:sldLayoutId id="2147486403" r:id="rId13"/>
    <p:sldLayoutId id="21474864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60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EB0033-B9BD-4BF0-B336-F9C1CB1E7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4" r:id="rId1"/>
    <p:sldLayoutId id="2147486504" r:id="rId2"/>
    <p:sldLayoutId id="2147486565" r:id="rId3"/>
    <p:sldLayoutId id="2147486566" r:id="rId4"/>
    <p:sldLayoutId id="2147486567" r:id="rId5"/>
    <p:sldLayoutId id="2147486568" r:id="rId6"/>
    <p:sldLayoutId id="2147486505" r:id="rId7"/>
    <p:sldLayoutId id="2147486569" r:id="rId8"/>
    <p:sldLayoutId id="2147486570" r:id="rId9"/>
    <p:sldLayoutId id="2147486506" r:id="rId10"/>
    <p:sldLayoutId id="21474865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47B272-E3E2-4CFC-B78F-22125F2D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8" r:id="rId1"/>
    <p:sldLayoutId id="2147486509" r:id="rId2"/>
    <p:sldLayoutId id="2147486510" r:id="rId3"/>
    <p:sldLayoutId id="2147486511" r:id="rId4"/>
    <p:sldLayoutId id="2147486512" r:id="rId5"/>
    <p:sldLayoutId id="2147486513" r:id="rId6"/>
    <p:sldLayoutId id="2147486514" r:id="rId7"/>
    <p:sldLayoutId id="2147486515" r:id="rId8"/>
    <p:sldLayoutId id="2147486516" r:id="rId9"/>
    <p:sldLayoutId id="2147486517" r:id="rId10"/>
    <p:sldLayoutId id="21474865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6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2EADC3-9BBB-44A2-88C8-E096EB488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71" r:id="rId1"/>
    <p:sldLayoutId id="2147486520" r:id="rId2"/>
    <p:sldLayoutId id="2147486572" r:id="rId3"/>
    <p:sldLayoutId id="2147486573" r:id="rId4"/>
    <p:sldLayoutId id="2147486574" r:id="rId5"/>
    <p:sldLayoutId id="2147486521" r:id="rId6"/>
    <p:sldLayoutId id="2147486575" r:id="rId7"/>
    <p:sldLayoutId id="2147486522" r:id="rId8"/>
    <p:sldLayoutId id="2147486576" r:id="rId9"/>
    <p:sldLayoutId id="2147486523" r:id="rId10"/>
    <p:sldLayoutId id="21474865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7F4225A-E538-4578-A897-A4FD98E1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525" r:id="rId2"/>
    <p:sldLayoutId id="2147486578" r:id="rId3"/>
    <p:sldLayoutId id="2147486526" r:id="rId4"/>
    <p:sldLayoutId id="2147486527" r:id="rId5"/>
    <p:sldLayoutId id="2147486528" r:id="rId6"/>
    <p:sldLayoutId id="2147486579" r:id="rId7"/>
    <p:sldLayoutId id="2147486580" r:id="rId8"/>
    <p:sldLayoutId id="2147486581" r:id="rId9"/>
    <p:sldLayoutId id="2147486529" r:id="rId10"/>
    <p:sldLayoutId id="21474865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7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E9CB429-3AFF-47DE-BA12-68E11166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83" r:id="rId1"/>
    <p:sldLayoutId id="2147486530" r:id="rId2"/>
    <p:sldLayoutId id="2147486584" r:id="rId3"/>
    <p:sldLayoutId id="2147486585" r:id="rId4"/>
    <p:sldLayoutId id="2147486586" r:id="rId5"/>
    <p:sldLayoutId id="2147486531" r:id="rId6"/>
    <p:sldLayoutId id="2147486587" r:id="rId7"/>
    <p:sldLayoutId id="2147486532" r:id="rId8"/>
    <p:sldLayoutId id="2147486588" r:id="rId9"/>
    <p:sldLayoutId id="2147486533" r:id="rId10"/>
    <p:sldLayoutId id="2147486534" r:id="rId11"/>
    <p:sldLayoutId id="21474865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267A4F-3AEE-4357-8965-E34A627C01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6" r:id="rId1"/>
    <p:sldLayoutId id="2147486597" r:id="rId2"/>
    <p:sldLayoutId id="2147486598" r:id="rId3"/>
    <p:sldLayoutId id="2147486599" r:id="rId4"/>
    <p:sldLayoutId id="2147486600" r:id="rId5"/>
    <p:sldLayoutId id="2147486601" r:id="rId6"/>
    <p:sldLayoutId id="2147486602" r:id="rId7"/>
    <p:sldLayoutId id="2147486603" r:id="rId8"/>
    <p:sldLayoutId id="2147486604" r:id="rId9"/>
    <p:sldLayoutId id="2147486605" r:id="rId10"/>
    <p:sldLayoutId id="214748660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267A4F-3AEE-4357-8965-E34A627C01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8" r:id="rId1"/>
    <p:sldLayoutId id="2147486609" r:id="rId2"/>
    <p:sldLayoutId id="2147486610" r:id="rId3"/>
    <p:sldLayoutId id="2147486611" r:id="rId4"/>
    <p:sldLayoutId id="2147486612" r:id="rId5"/>
    <p:sldLayoutId id="2147486613" r:id="rId6"/>
    <p:sldLayoutId id="2147486614" r:id="rId7"/>
    <p:sldLayoutId id="2147486615" r:id="rId8"/>
    <p:sldLayoutId id="2147486616" r:id="rId9"/>
    <p:sldLayoutId id="2147486617" r:id="rId10"/>
    <p:sldLayoutId id="21474866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29B0AEE-4FEA-42DC-A56C-52514E7E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5" r:id="rId1"/>
    <p:sldLayoutId id="2147486406" r:id="rId2"/>
    <p:sldLayoutId id="2147486407" r:id="rId3"/>
    <p:sldLayoutId id="2147486408" r:id="rId4"/>
    <p:sldLayoutId id="2147486409" r:id="rId5"/>
    <p:sldLayoutId id="2147486410" r:id="rId6"/>
    <p:sldLayoutId id="2147486411" r:id="rId7"/>
    <p:sldLayoutId id="2147486412" r:id="rId8"/>
    <p:sldLayoutId id="2147486413" r:id="rId9"/>
    <p:sldLayoutId id="2147486414" r:id="rId10"/>
    <p:sldLayoutId id="2147486415" r:id="rId11"/>
    <p:sldLayoutId id="2147486416" r:id="rId12"/>
    <p:sldLayoutId id="2147486417" r:id="rId13"/>
    <p:sldLayoutId id="21474864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  <a:cs typeface="+mn-cs"/>
              </a:defRPr>
            </a:lvl1pPr>
          </a:lstStyle>
          <a:p>
            <a:pPr>
              <a:defRPr/>
            </a:pPr>
            <a:fld id="{2012D681-DC7C-4AB7-AD73-A793C93C9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16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  <p:sldLayoutId id="21474864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FB8520E2-5137-4567-A9B9-239733C8B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15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4" r:id="rId1"/>
    <p:sldLayoutId id="2147486442" r:id="rId2"/>
    <p:sldLayoutId id="2147486443" r:id="rId3"/>
    <p:sldLayoutId id="2147486444" r:id="rId4"/>
    <p:sldLayoutId id="2147486445" r:id="rId5"/>
    <p:sldLayoutId id="2147486446" r:id="rId6"/>
    <p:sldLayoutId id="2147486447" r:id="rId7"/>
    <p:sldLayoutId id="2147486448" r:id="rId8"/>
    <p:sldLayoutId id="2147486449" r:id="rId9"/>
    <p:sldLayoutId id="2147486450" r:id="rId10"/>
    <p:sldLayoutId id="2147486451" r:id="rId11"/>
    <p:sldLayoutId id="2147486452" r:id="rId12"/>
    <p:sldLayoutId id="21474865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577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aseline="0">
                <a:cs typeface="Arial" charset="0"/>
              </a:endParaRPr>
            </a:p>
          </p:txBody>
        </p:sp>
        <p:sp>
          <p:nvSpPr>
            <p:cNvPr id="4577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aseline="0">
                <a:cs typeface="Arial" charset="0"/>
              </a:endParaRPr>
            </a:p>
          </p:txBody>
        </p:sp>
        <p:sp>
          <p:nvSpPr>
            <p:cNvPr id="4577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77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77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244ED1D0-B399-49DD-8357-123E0BF39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453" r:id="rId2"/>
    <p:sldLayoutId id="2147486454" r:id="rId3"/>
    <p:sldLayoutId id="2147486455" r:id="rId4"/>
    <p:sldLayoutId id="2147486456" r:id="rId5"/>
    <p:sldLayoutId id="2147486457" r:id="rId6"/>
    <p:sldLayoutId id="2147486458" r:id="rId7"/>
    <p:sldLayoutId id="2147486459" r:id="rId8"/>
    <p:sldLayoutId id="2147486460" r:id="rId9"/>
    <p:sldLayoutId id="2147486461" r:id="rId10"/>
    <p:sldLayoutId id="2147486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404509-60EC-414A-91AE-DC1F949A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3" r:id="rId1"/>
    <p:sldLayoutId id="2147486464" r:id="rId2"/>
    <p:sldLayoutId id="2147486465" r:id="rId3"/>
    <p:sldLayoutId id="2147486466" r:id="rId4"/>
    <p:sldLayoutId id="2147486467" r:id="rId5"/>
    <p:sldLayoutId id="2147486468" r:id="rId6"/>
    <p:sldLayoutId id="2147486469" r:id="rId7"/>
    <p:sldLayoutId id="2147486470" r:id="rId8"/>
    <p:sldLayoutId id="2147486471" r:id="rId9"/>
    <p:sldLayoutId id="2147486472" r:id="rId10"/>
    <p:sldLayoutId id="2147486473" r:id="rId11"/>
    <p:sldLayoutId id="21474864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02AEC9-35E0-4A62-8978-73CFEC943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5" r:id="rId1"/>
    <p:sldLayoutId id="2147486476" r:id="rId2"/>
    <p:sldLayoutId id="2147486477" r:id="rId3"/>
    <p:sldLayoutId id="2147486478" r:id="rId4"/>
    <p:sldLayoutId id="2147486479" r:id="rId5"/>
    <p:sldLayoutId id="2147486480" r:id="rId6"/>
    <p:sldLayoutId id="2147486481" r:id="rId7"/>
    <p:sldLayoutId id="2147486482" r:id="rId8"/>
    <p:sldLayoutId id="2147486483" r:id="rId9"/>
    <p:sldLayoutId id="2147486484" r:id="rId10"/>
    <p:sldLayoutId id="2147486485" r:id="rId11"/>
    <p:sldLayoutId id="21474864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53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991F1B0-2188-4FA3-9669-CABA00D5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7" r:id="rId1"/>
    <p:sldLayoutId id="2147486487" r:id="rId2"/>
    <p:sldLayoutId id="2147486548" r:id="rId3"/>
    <p:sldLayoutId id="2147486488" r:id="rId4"/>
    <p:sldLayoutId id="2147486549" r:id="rId5"/>
    <p:sldLayoutId id="2147486489" r:id="rId6"/>
    <p:sldLayoutId id="2147486550" r:id="rId7"/>
    <p:sldLayoutId id="2147486551" r:id="rId8"/>
    <p:sldLayoutId id="2147486552" r:id="rId9"/>
    <p:sldLayoutId id="2147486490" r:id="rId10"/>
    <p:sldLayoutId id="21474864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442C23D-5709-4788-9118-39FE33BA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497" r:id="rId2"/>
    <p:sldLayoutId id="2147486561" r:id="rId3"/>
    <p:sldLayoutId id="2147486498" r:id="rId4"/>
    <p:sldLayoutId id="2147486499" r:id="rId5"/>
    <p:sldLayoutId id="2147486500" r:id="rId6"/>
    <p:sldLayoutId id="2147486501" r:id="rId7"/>
    <p:sldLayoutId id="2147486562" r:id="rId8"/>
    <p:sldLayoutId id="2147486563" r:id="rId9"/>
    <p:sldLayoutId id="2147486502" r:id="rId10"/>
    <p:sldLayoutId id="21474865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9.emf"/><Relationship Id="rId12" Type="http://schemas.openxmlformats.org/officeDocument/2006/relationships/image" Target="../media/image82.jpeg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1.wmf"/><Relationship Id="rId5" Type="http://schemas.openxmlformats.org/officeDocument/2006/relationships/image" Target="../media/image78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89.jpeg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jpe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3.pn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2.jpeg"/><Relationship Id="rId5" Type="http://schemas.openxmlformats.org/officeDocument/2006/relationships/image" Target="../media/image101.gif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hyperlink" Target="http://www.google.com/url?sa=i&amp;rct=j&amp;q=&amp;esrc=s&amp;frm=1&amp;source=images&amp;cd=&amp;cad=rja&amp;uact=8&amp;ved=0CAcQjRw&amp;url=http://www.jjanthony.com/scenes/scenes1/kudzucabin.html&amp;ei=E2xOVLvqPNLLggTXhoGICA&amp;bvm=bv.77880786,d.eXY&amp;psig=AFQjCNFDlbmCM1tD5U-6mY9Y6RpiNHTQeg&amp;ust=14145118753633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ved=0CAcQjRw&amp;url=http://flowerinfo.org/ragweed-plants&amp;ei=6JNYVYKwDsvhgwSZgoKwAg&amp;psig=AFQjCNFM9GhkLxX5f-4xjtGTC_v4QlBggg&amp;ust=1431954767676404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www.google.com.br/url?sa=i&amp;rct=j&amp;q=&amp;esrc=s&amp;source=images&amp;cd=&amp;cad=rja&amp;uact=8&amp;ved=0CAcQjRw&amp;url=http://www.google.com.br/url?sa=i&amp;rct=j&amp;q=&amp;esrc=s&amp;source=images&amp;cd=&amp;cad=rja&amp;uact=8&amp;ved=0CAcQjRw&amp;url=http://english-country-garden.blogspot.com/2012_04_01_archive.html&amp;ei=M5JYVa-vNIqggwTGlYGYCQ&amp;psig=AFQjCNHwPrjrsxGqaoFTnu9OddVbYBrGSQ&amp;ust=1431954323365728&amp;ei=M5JYVa-vNIqggwTGlYGYCQ&amp;psig=AFQjCNHwPrjrsxGqaoFTnu9OddVbYBrGSQ&amp;ust=1431954323365728" TargetMode="Externa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www.google.com.br/url?sa=i&amp;rct=j&amp;q=&amp;esrc=s&amp;source=images&amp;cd=&amp;cad=rja&amp;uact=8&amp;ved=0CAcQjRw&amp;url=http://www.angieslist.com/articles/fall-peak-allergy-season-some-chicagoans.htm&amp;ei=eJNYVcadJIi8ggTrx4HQBA&amp;psig=AFQjCNHSKKCbwfkw2GboNnnheBtaEgeApA&amp;ust=1431954648010702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om.br/url?sa=i&amp;rct=j&amp;q=&amp;esrc=s&amp;source=images&amp;cd=&amp;cad=rja&amp;uact=8&amp;ved=0CAcQjRw&amp;url=http://www.stonewooddesigngroup.com/articles/white-oak-tree&amp;ei=z5JYVb7gB4iwggTBwYCYCA&amp;psig=AFQjCNE0YbUWVEOoivCbNEWQpCUBulmjCg&amp;ust=1431954472151216" TargetMode="Externa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200" b="1" dirty="0"/>
              <a:t>Climate Change, CO</a:t>
            </a:r>
            <a:r>
              <a:rPr lang="en-US" sz="4200" b="1" baseline="-25000" dirty="0"/>
              <a:t>2</a:t>
            </a:r>
            <a:r>
              <a:rPr lang="en-US" sz="4200" b="1" dirty="0"/>
              <a:t> and Plant Biology: </a:t>
            </a:r>
            <a:br>
              <a:rPr lang="en-US" sz="4200" b="1" dirty="0"/>
            </a:br>
            <a:r>
              <a:rPr lang="en-US" sz="4200" b="1" dirty="0"/>
              <a:t>The rest of the story</a:t>
            </a:r>
            <a:r>
              <a:rPr lang="en-US" sz="4200" dirty="0"/>
              <a:t> </a:t>
            </a:r>
          </a:p>
        </p:txBody>
      </p:sp>
      <p:pic>
        <p:nvPicPr>
          <p:cNvPr id="87043" name="Picture 19" descr="DSC00713"/>
          <p:cNvPicPr>
            <a:picLocks noChangeAspect="1" noChangeArrowheads="1"/>
          </p:cNvPicPr>
          <p:nvPr/>
        </p:nvPicPr>
        <p:blipFill>
          <a:blip r:embed="rId3" cstate="print"/>
          <a:srcRect l="15845"/>
          <a:stretch>
            <a:fillRect/>
          </a:stretch>
        </p:blipFill>
        <p:spPr bwMode="auto">
          <a:xfrm>
            <a:off x="304800" y="2209800"/>
            <a:ext cx="10096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5" descr="ar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505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057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11" descr="http://t1.gstatic.com/images?q=tbn:ANd9GcSmYTpK9vyIgLQaBREpDFj6ng10fAws-6AD2eOgeKPjJs7FJ76O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209800"/>
            <a:ext cx="21447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15" descr="http://t2.gstatic.com/images?q=tbn:ANd9GcQC1v_ao2b-NKXAqU9oskNDo1YFj8k-WeAnsEaDvJeWvts629wgBxVtYVW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581400"/>
            <a:ext cx="1012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17" descr="http://t3.gstatic.com/images?q=tbn:ANd9GcSi3omVn0obAl_rZ3H0ddGniFmRzL0TqgKwVzfGaOYy3zW90MVQGpO-aOE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209800"/>
            <a:ext cx="1114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9" descr="http://t2.gstatic.com/images?q=tbn:ANd9GcTJlguINWSpax4HVc4eZJ-vIL_aQW8i2e2TyEKCbY96AE2Nlux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6576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AutoShape 21" descr="data:image/jpg;base64,/9j/4AAQSkZJRgABAQAAAQABAAD/2wCEAAkGBhQSERUTExQWFRUWGB0YGRgYGBocHRsdGiAaGx8cHR4aHSYfGBojHR0bHy8iJCcpLC8sGh4xNTAqNSYrLCkBCQoKDgwOGg8PGiwlHyQvLCwsNCovLCwsLy8sKiwsLCwpLCwsLCwsLCwsLCwsLCwsLCwsLCwsLCwsLCwsLCwsLP/AABEIALcBEwMBIgACEQEDEQH/xAAcAAACAwEBAQEAAAAAAAAAAAAFBgAEBwMCAQj/xABAEAABAgQEAwUGBQQABQUBAAABAhEAAwQhBRIxQQZRYRMicYGRBzKhscHwI0JS0eEUYnLxFSQzgpJDU3OisjT/xAAaAQADAQEBAQAAAAAAAAAAAAADBAUCAQAG/8QALhEAAgICAgEDAgUEAwEAAAAAAQIAAxESBCExEyJBUWEUQnGBsTOh4fEjMpEF/9oADAMBAAIRAxEAPwD1w/w3LpR2kwhc46qOz7J5DrqY54xjwDgEW9PEwKx7ioC5LDZI1PhCzTzJlTmUQyBoPvUxASlrDu8stYqdCXsInmvrEyEk9mHXNUHulDEgcgbB40WsnBgBoBys3pHz2C8K5KebWLHenqKUf/Gkn/8ASn9BDXxHQSMsztAEgXEwEJbxsxA6iHb+CXA0PiK18vBO8yCrSmprEUqllGfMMyQCQySqz7nSHyXXroqZEmUoqEtOUKWAS2zsBtaM74cw5dViSZ8gLXLlEqKyAAQkHMpnLJOg3PKNCxr3N9IUu3oCqDjr+8Zr0uJJEqcM8QLqZkwTAM0vUpADhRLfJoAccD3m8fmPvwi1wOGqp/8Aig+hVHjjRNleD/H+YBsTYD+n8QxUBcD7xN4ZMo2mMcwZj96dY1fhiWkUOQkuglLnoWHwaMIwvFQiaCoOCe9/HIxvXDUxCqPMALnYWsB9IrXLiSkOYi49gU+fVBEpJUQLKLZRuUgn87d636hzEHeEqAU6lTKllT5aQELPeLOTlTZyNvW8OeH0EpMrNkT2mVysgZjmuXOoe3pGfcZ48KRUtTOpYJvyswtzIV6RtP8AqAJhuzHSor5VVKlicsoS6lJOxIUrXYFmZ+sJ3GXE8tuwp0nsZZdRPd7RQ+IT47l2sHA0HFnahLshKAyUjfOe8SW0DMPOLGMUeYunRV/O0K3OVfB+Y5QgZc/SOs3jOXNpkmmBBKWzK1RswA/MOZ0O0ZjjGEhRuLjQxSwXElU85WplqPeSem46/wCvB0n06ZqApJcEOGgdpet9iepusI66gdwHwpRSAvLNQkk7EDbUdILVsgyVKFOciRsn3SRqSBry5wuYth6m7llDT72i1w3xQFtLm92YDvZyPkekGssZk2T94JK1V8N+09z8bXPUJU5ZSUkd1RJDc0/qDG27QvcQ10sJQiUp1JVmzJOhDjUbuxh6qsLkz0lJSCRZ9mP5X6F25C0KuJ8BlLmUXHI/Q/vHqeShPu6M9bQ+Pb3ND4d46/qqOUF9mmd7iipSSpRG6EAu6hcvpc6RymqpjOCVyU50grRmylJINyBlASr6aaAFW9n2ClM2ZNWgpKAEJfmbltjYDTnHvjicZc6WoEg3ykddrcxGjfm8KPEwKcVFj5jjjvZkS1oYFSXKRsCSB5ApUP8AUJON0O7Qt1OOzpU5Kisk2cFrpBduj30h2qSJiApJcKDjzgXIXRw4+YbjtshU/E8cDVSSkysuZSVG1nbUG/Rx5Qc4kw6lEkidMSkKDpdQzdCHufK0Z+qrXSz+2lkixCmtZVn6EEgjqBC7OzFRcqWo6m5PIuTcw5UAwzE7fa2IxYTWdgtjeWv3VbONdLA7EQSxUBQcXhUlLMuQtC75iFIAvlUN32cWI/aC+G1BXL5hoBdV3uIxTZ1oZf4VrGCpJ1SbeB0ixi9G4Lix18Pt4AKmGTNRN2Fj1BhxWgTEWu8L2DVgw+YzWcqVPxCikyqmUJiJiUpAYhwMjflPJoRcZxKWJqUyy6Q6QrnuSOmjQJxWSZayR5xzo8ImzyFBmffZoe9hGxiGGVtRDM0OlucEMIxQ5ADqCxiV1F2ICMmYt3lH6AbQOTIMpYXfIvToobeYuPAxlBiaY5jKVRIoJrREg0HiVOBcERVKXPqFuEkJA5n6CHbGMKQhITKSBmtbmbD4n4QDpeElSVf8vMy5rZVgqSX00Y/OLGMVFTSrp0TJK1I7ZBmTEgqSrKoWS3edxoQH2eFgRccp4/iFYGrpvM3Kgo0UtMiUkMmWgIA8A0Y37TeIFVE0UctTA3mK5D9zoB4w88e8apkS0JCJvaTgeyQJa8yjyFtbixvGb0/BVWpWed2clSyVK7RTqJP9qXLAWALadYfLgDuJgEmHvZrxbJpiaNaUolrVlTMt7x7uVZ5HY7aaXBfFJPdINjp9IyTjDCJ1F2alTZcwTAoJKMwIZncKAbWxvoY0HAMQM2gplMtSuzAUTzT3dTqSzxJ/+gMqrCUeEcMROHCiWrJosHQPgr+Y98ayjlNunrBTgCeJeJTQsAZpNmvosa9WvbnDPxTXSykuVKFiGCm35C+m9tI9RwvVUWbTV/K0bXE/PeFcCz6rvoAQguylHl0G0W8XxWppaQYecye+pS1JNloOUJSDqE2Ljq3MHX/Z5hyf+GpAH5pgfpnUPpCH7VqJMqXLypByMkEklXed9PB3h4MS2DEiPpHLgyZ2+FUhBYhpZN3GTMnbmEj/AMoAcf0pPeKQbuoEA2dKdxYAC2lh1jt7DsXM6ROp5iirs1hQcknKsM3NgU/GGTjHC3lqtbKB5f6f4x4+ZmZZScBzJspcySsEJfukebBv2glRTDMQJZJExDJKSGOY2Dv+UB1P+YDk7t/s7qQZSpYZwfPl9I8cZ0SVrGW0xN841SNk+B1ILjSAcpV02JjPGdt8ATGcemKRNZJYEfU7xf4Q4lMlfZzC8pVy5fKf1eHMefi4cL4FK/qgapizBII7vNy+5jVKz2d0lQgCZIlnkyQCPMMbvDCIttWDBWOa7ciZnX0AUAoMxuCNwd+ohL4iwA5syB3+m/LzjcU+zWVJQJcpUzs7tmUFZegcPl13MZpW4/SyatUr8SZkJAWUgJfwzOQDu3O28JV0W1P14jL3V2L3FXA+NpkpkTR2idH/ADD9/nDxh+Ly5yXQoEfdukIPE2GJKlT5QOTMx+iuj79TA/C6hYWkIJCiQkdXYB+Ygt3ESwbL0YOrksnR7E2eXLCUbXvCZj00LnZlaSwTfb7v6w4Vy8iD4NGeYlTTJ2aWjVZuTyH8tCHDXL5jfJOEilWVBmLUs7n4bQ7cH4l2kjsiSFS/ik6eDG3pA6k9nVUsFSOzU2zt8w0duHsKnU9clE6SZZUFpAIDEs4AOirj4xZvq3TH/kmVWaNmFcTw4qQrKkkq1OwD2HJI+MKGFpUmoEoqOXMxG3Qxq0qYZkkpNrszbag9Lxn+JYYUVcpX6pgB6E6P8vKFqelIhrW2bMI4lgAXnbUB7aC0CuFlklcpibZh8j8W9YZxSrT3gHBJhc4WrxJxJLsErCkF+SnPzAjqDdSpnGOjbCXq7CipC81gLAbv4bAaufjHXhKvKpfZnVOnh/B+kHManpUSXJzAsB0hWwQpRMWDYvY3JueQ2jBr2TUQi24bJnfHMNcm1rx8weqAk5NFIsr9/MQ4S+G1zEBa+6ln1Dn0dvEwjcX0JlKC5W4KVMX0366n0j1fHd09wwJp70Vvb2YXk46o9wpSv/KxDdRqIHcZLOSWvTKqyRp6fXrA7hOk7dRzKuC97wf4h4eeWoJJJYF2sGuB4lvjFGunVYg9mzQXTrzJBG8SAlJixSgJvaJAtITeapwfxAlc5HaMG7wKrA8tdeflGiyAZiVzke+SEA7ganwUX8nMYzidAqbKStJOdnSfpBzgn2irkysk/OUhznQb/wDcDv1/3C/G09MqvWYbkB9wT3NCx6oUiShKj+IFZxe6bEfF9P3gIquzBygFf6i5+Gj/AA6QUr8NUtPaA50KGYKHI3fw6wFVIYw16K4APeIr6hzmZv7QqvPNlBV8pNj1a3TRmh04BqjPp1IKScpIZI2IcfF4945wrJrUst0rHurTqPHZQ6HyaCPs1wWfI7enJGZPZqExJYLS6x4g8xC9/G9UBYeq/wBPJhzAuHlIqUTZiMrpKXJ7xcFtLjSDPEOFyyg90G3U9N+keJyJyZqCVOkLTZxpYHZ9H3griaHTDNNK0rqDAWWm07GKOA4miRRZEIKmVMsLD31nkfk1oV5lXKq6uVJmSgoJnSwtCwFJIKsrEHXXlD7hqUSqYglKe8vUs9yfEwl1JkoqZS0FJImyySLFu0QSOo3hUkbgQoB1zH9eB01K8yTTypRZiZctKSU6t3QH0dukD8cQFIckEFJLbkM/yg3jkxkEwkYVxRKmSlZQorSooWmwAKba6sQymbfpBriqjLHEwis3QmUjE5+GVRKSSlYzMeSrnzB+nOGfDsaE5LpW5UCSTr1fzPwixV8IKxCfnUMssKsE6qJAcOdNnV4ADkK41oJFPMly6H8OZLSy1pUohawzjvE5gNH5k8oQtC3qMGPVE1HBEYlYeFIAYnckm5J3f0gng/Hi6NGWelcyUmwWl1KT0I1UPC46xnmD+0FzknDKrR9vvxhuRORMSD7yYVR7eK3f+IdlS8dQ7V+2KimS1iVN77HIFAgktyItezEg20jCp1QZ9U6mCtLP3i5ve4N/K0H+J+CXJXKDHcNY/wA9YscJ4NJmIMuagCYLhWin+bxYrtW0ZWTLKzWcGWKKgXNlKCUZkBJcW0GrDdhyhWw7D+wrpSiCZaZqVOxZnBY8uTxseEYIKZMyctghKCSeYA08ztzIjPacdotMtLZlEAPt18IXe8qfEYqpDjzHrE0laWTkyvukMdvtoQ8RBkT8su7jxY/p6/OGPiGqR21PRSyChAC1MdW003dz4npH2qShLkAP5Qs92jdCHrp3XswZg/FYlJdVs6mD2AUG16aRomMYUZ8g6BTOnofyk+cZpU8LCbLQFhk95SiHzAqZlN0A0h+wbiAIopUsntZqE5FEEscndzEm9wAW11irXyUNezGTnoYPqBF/Aqwozy5oAWkl97ag31/gwLxzDRMOb9KhMBHNwP29Yr8S4utNR25SCBZQS4dNuuzA+sHaicmok5km2Vw33r05wmCGOV8Q7KV6M9TabNIKUjlc+Rbr18Yy3iGnMmekjZj6HnBTiHiepS8pK8iFWZOpGnvalxrpyvCvUy1M59OX7QxUmognbJjcjGlLUCDt8xv4cukVaRIE91BwSQx5t+xMUMDpFzWCOVzoAOZP2YPV2CLRIMxJCwhQWogEEEam+zExwgA4E9nPmarR0wn0iEq0KANASCN79Rv9YQ+KsIEoFQJLEato7eMNXBeNJmSCAQ6SHHiIF8VHtEzUgaJLdT+7w6DlBFiMNEiRJFPMTOSMqFWW2gfQ9OR8ekOq1Z5XdALi/wC/UxWwejQmmRMXqsOlOpUOf9qev2fFLWpkrLJIQTo7hPgNAIx6yKdCe5sVOw2AidiHBU0zFFGUJJcAqA1voTziQ9rmJJJB1vHyCemJnacuH5ZmUqcwIIdJccvnAibhCjP7JIcTjl6A6knkGBV5GH+up58uYta1KMrmsgICeRflz8IpqWiWszGJGVg39zbnpbSPnsGuz7GWNhYn6Rl4bwwYdJQhE2ZNkkP2czK6DuUkMyD+g6F7wSraamnB0KCF8v3G3iIWaLi+XNWUEgLFiH5eMGTlWw32i3Xkr2ZJfowX2ACiAQWLFi7emkMXC7dornkHo8JXEfC82coLpppkz0uX2WEgllHXm2ovcQRwPEZtNITNmpzziQiYJYKg9y7M4BblHmJAngATHHF1s5+3i7UrzSgobgK9Q8ZxO9oSJikkFSkuymTYFxqdrP5EdHb8LxqX/wAPlzFFwJYSRZyU9zL4khoyLQRk/E1oQcRcq5uRUwF1d528QLdAIRuLZ3ZlKgRqGvf3k7ahoO4ljJOYhOR9hfpy5RypfZyuomIVOPcWkLygmw1S5Fiovp0iNSvqXll8ZlS1vTq1PmaFj9cFUmcHVGb1DxgvDXEPYVswKP4c5ZSp9i5CVfQ9DG51uFTZsoyUZAlKQkm+rDbwblrGbVHsKKQVz6kG+ktBclRAABUeZ5RXtr9To+JOqs07jBMxdctHZZsqFPowN9QVa5T9YXsYwoKALBxcD6w8Uns9mGShM6aCsBlFKXBYNud9fWLNP7PUpSy5y1N0SLctDEgcPkZ/T7ykeTRj/EwDiHCi5WkXGvUc/KGLBMRUJctUsFebVPJ9deR+kawr2aUhPe7Q9Cph/wDUCPCfZ5Q06DkQoABSmzrLMH3Nrt6xTSglNbcRB7gHzXFCVWoUDmLAPmfQZdbjlCjRVc2qq1Lp0FMpNgohksNSep5Q+rp3cKlyFvsqW/1YwOq5E1gJSJaBcFKQcpB5AaGJaWpUSaz38Zj7I1mA/j7QhU0/bSkS5pzAMSxUyiNzdjHNNNKlBkpSkaaAcvWBa6ychLZXI5H92hYxXHaokvKWBzyv8UwIerc+xMLhK1wBCFYiYicQe8HOUs+UdD1+MV8DxQzpjq8h4ftAqnVWzkFipMsDU2tyS/e32aC+FUsuTcKCiBDl2uPvFqdgftGWqq8qTz5+P0hawPiAKrChOhSXP6lBvo994H8Q4ySChBuRduX8wN4foVGaFC2Qgv1gddGKyzTb2+8KsbuIsOJcgliDa2h1gFw3ixkrVIUe6/deHRCxNlAjUQjcS4WUkTEi6eXL+NfWPcd/yNPXp+YSxxFhWcZkByS6QOe4t93EdZfCSZoCUrCSkDOgXILd4Po729ecGcBpSmSlUy6iHHR/mY9yKQ9tMnpXcj3G1ygOX6W+MMLyMEp9IBqDgMZMMokISJaAEAiw3fr1j1js9NPQzsxutJQkc1KcfJz5QKxOVMmrUpMzIDdgkFrAFieevnAar4fmTSO0qFrbTM5bwvHqXRCST/M7dWz4wIQ4GxvIrK/vJ+X+4ZcZqCTLWCMoPehNocAMpSVCY+U7p28jFvG+1npCAsIRYkMS/ptu0OLyK8YzFGofOcQjh3ECT+CWCpQEsAnVIchQ52OnOCs2nChmEDsG9l6QpMyfPKtMoSClzsczu2nLUQcrqIylsC6X9Hex9DCnK4zA+oP3jfGvBGhgP+mULB2iQZJSbxIX9Vx+aH9JPpAeLTFKV7pWQXCX1bYPo8Mc7EDNOVIy2GYn8oOum+wv4QtTgTMATqTbyg1ifDc+SgTmYs7H6wSrjhkD/Ig7LsNr9ZVqqclZWAH6gG2w+GovyIg1g3EZlkA6jZRPwOp8DfqYCYRiyahJLZVJsUnb9xblHebSOecBXkWUnDTbUJaMiO9FxPKUp2KVMxfk7+HL0gZxnik2XKC6IIXMUtIXuUpSXCk3AcksX0AeFHOuWpw56fSG/A1yqtOfMjMjVIUkg2sSkagfRjyiinJ3GREHo0PcWafFpdRTtLQEZbEWYH00O3QwYwanMqnANsxKgnYA/InXzitNwpFMtYlDMhawWUXZX1SdBy05RboeJErmFMzKpB/IshK0eBLZhbbltpE+1GclVOBG62CgEiL/ABBWMlV7sWPlD/gPH9IuRLHbJfs0i6kuCEgXD69Iyz2n5Ja0plTUrStLsFAlHMKbR9vPlAzgTBiqaJhTmKRnDsQGNnGqn5BjaHOLWaV90DyHFpGJv9PxZIIAC0DpmD384+VfFsiWHXMl52zBBUl2uQw1vzbbrCLTS5OIJVMXTlCAsgpZld1nJy3IP9vhzhjpsIpqZBEuRKlsMzpQHNv1anbUw36uehFNceZwncercIlImKQhOV0pLrU2uYjKBY73dzyFSs4/mIAKpFQXLdxCVkHqyrQSq5kuTYlzu59fCOGF4siaRTpUHVMzqIuRLuoh9iV5UeGblA/UcGb1WBcT9o0yQ/8Ay8+W3/uSxYkkl2XaxEDKj2qpmScikLClWzABgnMlWyiSTlY/V4eOKVIqCEWsL9SdvADbrGf45wEkgmT3FbcjrYjSFH5o2KHxGk4vtDCe6HiqWvvILjRyDt0ItBCRjaDuIU8FwVdOgonKynNsCzEfq02+MHqPCKcEqGUlWqtTE2xEUnXx8SgjFgM+YQXVIPKPCZaC8Dq6VJTu1tlEfWAM/FyFMhRUeWscSst4nWYL5hLiSd2SBl1J+RAbzeFXEKkIGdOirgdeXx+cWsYr5qkDtEZQDr9OnOBVPhUyc6gnu7eHOKdNWFw0QtsycifKVBUMytTeGbBpQRJJ53hckz2WJWU5yQL9d/SGipT2cpukb5R9oUTnGHZYzhw1juWpVJWe7MJKeiuXmPlBvFqJwet4SsBpUzaxOYtl0ctdidfFoZMcxmahXZkCWyQ6jv1B0bwgFnHOQy/PmFS8dgwanG1SQZSrge4enLygzwlVifKWsKBMkzcw3KVoDHwdKhCbiU5U8iWhJZIclrm3wDc9Y40FKtKmQpctSgUkAlLpOofcGGloUDPzFnuJ6+Iyz6wA67NFf+ubeCaMJRTU+ZfaKWouGBVoHN9ANd9oXKiplqKsp8Do5vb76wIcf4hDyJ2nYylI94P47+UW6GcFgJSoKOwBf5X1eOeB8HpnNYXDvDjQezukQR2mUnr/ABpDH4QEeYH8Sc+Jdn4kJUtCZqggJTqbGwSBrr7unhCvivFippUJKXc3UdNbdTcxolPwTQpv/TylHmUhXzeOHEeGyJFJNXKlS0qCdQhIa4HKHHB1MWU+6J0lSsozXLXa3+okKE/F5gUQ5iRF/DMZV9dY/YHI7HEKczwGKmI1ZywJ8CR6RsOO4UJsspI2jIcfpkoqU/3LI8HYgDwEbPh0/tZCSTdmUX3Fifr5xVVAi6iS2YucmfnHEqU0lcpBsld3+/Xzi7Q43NTNEqagqdsq0jV7MQN+o9N4Me1nCyVCckOxJZtECz/4tvzgzw3hAlyJdVMR+IUjK5bK7c9yPk28IXqvyI5U7DxCPCOCArmTpwIEhgEkXzkBXqEkf+XMRzVIkT6hS0IEmbcdoixI5KGix1N49y8RlCqM9JPZqpwlfJytTFgbqAB6sRAbHOMZMvMmmSStQ/6hDBL7h7k/DxgauEAVD+s0ylzswlLEsHqJdSDPIVJDqKk89gU7X8rQv4zQBSlLSrMFAOQbghgNLFBDuGN2hrp8cCxfeK8/hcT3VLdCuYFj4jQ/Aw4/HYEPWf2gEuXBRx+8Qqaizkd0OCy7DT+N/CDPB+dE9OXlmPgOe9w3xgh/w1UiYkz5YCT/AOoLoUNGUfynofWOldg6JeVcoqlqHdGU6u9mL7AnwEAe7BwwxDJSWGVh2mxTIidYZipeUjYZ1Fubbtb8sCpnHYWciUmYo/lR5a7JDBrncwEr8BqZ8khU1SQrvBAZm2zlI7x5+O8W/ZwpCSunmoyT03BNs6dHHNtPQ84xZeAhZOyJ1KPcA/iVuJ51X2KpsyYJf9qA+p3JhGwuVUTpv4JmGYdVJUQb7kg2EbPxFQZ5SgzgguOkZ7gOL/0cxSG7pPL4v8IHRyWZD1loS3jqGHwIwYXiapChJnzlGaGSCpIA0DBxfzNy0NSa1SR3x5u49dvOM94tqpdSpC5avxVEIb9Ww03eLUzBKhSFIFUszUAsCnurIB7oLuNDcj039+HW4bHozhtao6+RHszELG14DYhw0gkqSMhO6C3w0MZrhPENRKdllV/cVcbv1DdIfKLinupK2BI0BzM/OF7OLZV2O/0hkvR/MX6/CVS1vOmEo2axPz+Ec14tKpwTLYAjlcnx1cfX0JY9OmT1HsklYCPy6Odydv4hWqeHpmYGapyrRKflD9IymWilx9+Fg/EsbXOV3rJd2+F+ZaNHwKWkoQQk5SAdNrWYxw4f4elSwFZBm5kOfUwwY5IXLSkSn0dxrflyjDXl+qx4mhUE7c+YJqOEZS1hZCk5X3uXL3I228zHTFKNMuWyAG339ecDcWxmbJkpKlEFSyllakAO/kWHnAY8QzFWzB2sFaHxgaLaXDN2IRjWEwOjKqaEy155a8pdw/XbXyiVFDUzS61KmB9MxZvAtFeVXkze/wB0vcaN0h3w6ql5ReDW3WV+IOulHgvD6dMhDkF9VEg3PpYRylYD/VzQuU6Qn3iBY8gOvyEWMbnK7WxOUWA2b+d4scJ4mKaVmN0KJUB52PW20cXKHJPmebDjAHid8SndkQmZcISbFmLttpt46wj4xiKczBKcxYWAsxcM2l4ZK+ca6cpKFgJHeJa4GjNuSecCq7AkUi0zXVMYEsptRvp1eCK6qcE9zHpswyBDvD02bLlur8PM1h7wHjt4Q2z3ZkaAWhMmYugoCgoG1oHI4sn+5LmHLzAFugJH+ozXYzEl/wDU1bUoUBf9xrruKZslfYoQpeVIKiCGSS9r9GPmIGYvxsoylImy1gLDaj97trFelr0BBKiQWJINyed9zChjleVrI+x0/f7ZxWyOjFCMHucJ05SlEgkA6AbRIrpKyLZvLSJHepzubB7UqaoTOkTkSlKlpW4UliGFr5XbWHLhjjWWueuSnQoCwX1UPeDMCC1/KOU5Jl0rLJfOnK5u4BdujfSFvE5/eCkhPai6FEXfcPrcWgAtNiwhQKZoVbIl1JAUyhdKgeUDuLJ6Zcv+1Ke6nZ06ft6RQwyr7OWAVX3PMm5P3yhK9pXFPdCUl1PbxGnkNfSABt+jC417nTAMY7aXUPfLNYbC6bDkLjb4mA+IyGU584YeCcHzYY6EpUpSlhaSWKtO85Ivrvyj7h+AGfPEhYYZSuYQfdRpzN1EsPPlCrVMlpGOo4litX5iXw3i86WylSlT5I1yjvJHQ6K8D6iNu4TxylqENJUMwbMhQyrS/wCpJuPHTrAzF6aXTyeylJCA2iQzff1hFpeGkKmIqFTJonL76TKVkKAbpYs5LXO0U/XC+ZN9It2Jr+K4AmdLKQcr7gA/7EJFRgv9OpCWcocADR1BjlB0YEBtnLWBbvI41qqObJkz0molz3EqcAErCgLompHdJFjmSzjYmGpFZJnoJWHA9Xvc8iH15lTRy1UsGDNVu9fYiRW1KewWUEAhCj0BG/KEmnCpYlVKSorC9wTra7iwILP/AHRJ+Jk4nN/pVHsS4mJIDEJDEkXa4sQ2zRJ2KZ8wzEulTDMzEJ0AFi/dL20MBooCAqe8w1t5Yhh1iPWIY5KRI7ZROVTAAaudvJozHiyk/DTUyx3FKKWOqXch+ljBSdineEmZKaUEhQObvBRF1B7M7hraO8BOI8aSuQmTKSvKFZlKUAHZwNCeZ9BA+NxhWczV95aCcG//AKZKlHSYk+hBjTpvE6UTznBCQgqLBypewFmCQdyd7xlWHlXaIVoAoXPiNekMNXhFQspCiuZm5ghCepLBJ8oac4bziAQZHiDZ+IIzKOVlEulWzaEMduuukeKWqTm74UQ9wC3xaDh4NUpJv7osW/NsB5/CFacpctRSoMQT8LeekaQgjqZfIPc1yTxRTmjV2C0oWEe6wBGzAGxPg8A5vEMgykZv+qnVRHi5fxhDpayaohKSzsPdFntvpD7T+zVMyXmWtZUdD1bXwjzJsMGZVtTmBa7jIBwi/wAoPT+KJ6UpCV2YEOElnD2cEwo02FS5M8y6kKOW7JA7w8zubesMmJJTkGUMGDB3sLM41hS2sU41jlVhtJ2gLFp65zrmLzKF3O7WYNprpF/hrDEzRmUxYvfQNq/PnADEVkqSlNy+nU2EG5FDU0rlIzS1e+kevl476QxW2F+8DYuW68S3xBgyZwdCcuXRW58dm6Qq0dJOE3s8ykNrc/DnGiYXVonIcXGjaEHkeREVcVwR7ixGhhMclgSrRo8dcArKisPeWy5iyG+76tALGsVACUJd2/iLtNInzpwkEhL6qOgHPqen+4MSuEpKQQMynLlSjc8tLDoGt1jQITDWH9Jw5bK1iAOAX/qFHV0M/VwR8jB7iyVmQPvWOmF8PCQoqlqO5Ls3LlHataYLkKZyRzHjGLMu+6+JqvFa6v5iTgWAKm9+ZaWDYfqb6QbqES0aJA8I9VdeALeQ5QArq93c2Gv7Dr8oJ77WmPbUs9YniNgxvfL+/loP4ghw/g0vIFrAUone7eWkLI7xzHn9+EOHDWFKLFZypP5dy/yEFu9iYBgaju+SIXRKDWBboLfKJBJaZgLBJboWHkHtH2F/R+8L6/2hKsrJySV1E1M5rBV0ltre6/8AiwixScPLqAiqYplkOh+XPz26eMLReqqkyA+Qd5ZHIbeJ09Y0BGN/00vIWKAPd5eHLwjVvIUHHjMylDEZijxTiokJdrsQL2HX76xk+KVhmqcFx4N/snWNnx72fCsSlU2pVJKwCEJlhTPcZiVB+oEZhjXDasPnqk1ABbvJUNFpOig9+bjYhvE1Cgd/MFYT4+Iy8BcSkSuwS5WokJHItc+A1fpFmp4bxUTf6mkzqCyQkylh2cjvpUQMp6um0c/YvgxnT56uyOVgFT3DJSblCQRda7XGgB5iNklyAlGSSUJdTq0Ftn52YPrpBXZtvHWJhQNfPcw/H+MqtKzLrpJlzkg3bK9tW0ILC6bQQ4T43QJEuXNQlapYCbliw5KHyIjRONcKl1CUpWhMwJSQcwd2I03GpL2MZRjXszIddMpv7Fn5K/f1jllQcfQzqW69eRG/DMRViVag5QiTTAqAF++sFNyw/K/nE46nCWSkg5Sm+UsoDmD+oN4R29kGDLlU0xU0FMxUw2PJLJHiHeB3tMnZApW4Bb5QIKTNFh8RfSgYfJXKmIBM3MUqSCFlg/4juwBJ0JbrrCZMnH37laiT5nl4W+EN/G2aciTOllWcMMt3OYC6W1Be45lXOK/D9MhKc8wFC0gurs2KCFAZVhThQPMAkbgag6HrJg2+kIYrhiZMinmLUhWeQl1kqvu/eDqUSpsuWzb7UKfgubWMtIVJp7ZcwJXMCfzhIYHkNBaLGNBE9pi7lIy9pLB7o2eWXsNXR6EQ/wCAY9nkI7gOVISFJIILOAxJcDxvfSO2WogznE4qMxxjMzDD+GptPNU6CUIJYrSASdASlyza6mGtUpUminTlqYrypQDuoqB03sCT0Bg9Vyy/aFgwNhd/F7GETGMUm1UtRmd1MoEpGjHewYaW0hHcXNkHoRvU1gAz7L4qWQQQ1tQXbxBP20V08NCpklZUDMcl9NydDzd9oWKmrKCFJ8xD7wbjUtcpswCnLgmHgcrmKMMGZ3Opl062WGvrsW5dY0/BMdmimQAQkFAJ05Dcuz9Iq8RiQlAKkJmZj7psOZNt/wCYXMSnhCylJOQAFL8iAQG2IBbyhe52b2r1GKVUdt3PvF+fOmdmzXYv1L3I2g7hVOKmjCiQiYjulg4Un8pYaK1Guw8YTKvEnSoHQ/b+u8WOFcZNOtRLlJSxD+GnV4NUuya2dwdravlOoy4Tw0lM4KLqyXc27x0t0DnXVou47WZUlrNpBKkWyMzNmDsdQ+3iIXMepJ07uy02/USwvr1MTbGD2/aUK1KV/eLeH42pM8qzdCCbK/mH/DMWl1CAQX2I5HkYXMG9nqVP287K1+6kXHidLttvBuXhNPTHKlSn2dROtr/l1EM3VpYNlPcWrtes4YT3iWEkHOksdQRqG3gNM4mMpZTOSQTopIsfIXT4QyS6m2Ut98oScexATVkJT+Gl7nVR6crwvUu50I6h7GCjYHuNWE43KmuhK0kkWv5+MSulCVLUBeYpJASNb7nkBGZIBH3vGhU/Dqp8oTU90EAuTq8O4FYAAzEyfUJYnETcZrTLJQPe0PT+YrU2HKnLQhGmUX2c6nqYucQ4GqUXN2MXsBrBLSlaQHTqI2W0XIEyBucEzqcDkoOTLnKW7zl38jlHheLKcT7NSpebvINj5A+o0MecV4uCUtKltMOh95urN84AUuFTFnMc1y5PN9zGHVWGWM0hZTgCNh44mCxEp+rg/OJAlGAIa+sfYH6w+phPR+wmrcM8OIpwlJ76zdStCo/QQYraxRJSUAJNmyi4+cKfEvEHZup2Ivro3hFOq4wqJklCkziELALhKQtuWcDMDtYvYwjS5IJb5PmNW19gCMuI8SoM0y8weWyVPcuB013HiDCbx0oV8yXKHvuMp1ygMCT0bXyhO4gxFSJqFIJBysR5/u/rGgcE8MzFI7dWqkglR2HIecU6gMbSfYMHE0DAkSaKiRLlBkJDDmVHVSupuXgBV1E6fPRKp1BExbqK2fs0jVTb7AA6nwitjGMdk0pipVsqRclRLJS3NRsx+ENXB3DxpguZOINRMbO1wkbISdwnnucx3YaUMzZmCQBKNPUzknsqtABFhPluZSuqknvSVeLo/uGkfKqkbqNYap9OFQuYtghYlClIPTQ+KdD8D1hoiBE+y8SlyJCUAEqAuzam+5vqdIzT2g1X9SyZSVOCApOW4DuFWs1mhxrac9mkEuQLtZ2F7O8SqqDTlEuVawKz+os5J5i7XiLXyW2OfEpvQoUY8xX4VnlSSVHvITlSm1+pfdN2/wAjDArDVzCEWJtmUb23tpaPOMIQJ1kgd1JIbRRAJblr8YX5GNVNNU/hJVPlnWXckP8ApUxboDaHDVnsGK+p8RnrOCUS3Mt0Zhcjc9RofnCbiuE1dGrPITmF82RyDu5SS/o8aJR8XS5gDpWle8pYKFMNSHDLb+19dooe0jiBNJTPLvOmAlABHdAy5ll+QUwtqehjwTz957c5EW0cVy5iASQC3ec6dC+jXhT4p4gkdl2clQUpZ72XQAMTfQkm3g8cZlLMnSTOJPfulyp1bEl1Fk7OT5QHkYKVKCikkDbRzGOPSlZODC3Wl8ZEqS6VUwPonnz8Is09EsK/CBKhe3LqeUEaiWMvdsR+Xw26R3ppNPOQEmcJZFylW55nnBiSIP2kTrKmmbJ/GKUKQSoFSnBTux6F7DmIX66t7WacgLKICRu1kjxOkGcQl08qWZaJnaqLEm4SluT6q28DAHDaFc2bkl6guCTpHkAJJM8xIGBDNNwStd1kotZ7+DgfvB2h4UkoYqdR3uw9B+8X63ECg95gSH6X+LQJqsYFy8Itbc5x/EcWqpRn+YeVPSNW8T05RWn4skaGEut4mLsm55mCvBeHGumFK1e6bpFgf4jScRj2Zl+So8T3iHEOV2WEuCNecCajiIKKVOS2oAOzDc9I03GuBKYyspSElrNYvGT1lAimmZVjP3rNYEDV/wC52cEfSHq6VXqJvaWOYQn8ZKIypQw0cnygamomzTlQgKJ2F/2DdYNYRwmqeM8xpaFFwkAO2zfp+MNEqllyEZJaQG5anxO8At5FdZwoyYauh37boROm8MTEozTZoQSHCUpdvE2+EPnBFeDTIkqLqQCm26XsfQgQFr8SlqGWY9tFDl97x84RqQqqHZg5UoUHIbM7aDlG1cuuYJ01OJf4vowpCnF2fw6Rn1FQqUe6SExq+Ooszav8bwhinEsttdvv72jTEhcicTGcGWKPCUJ2D7k6+pjtUVQQOkUJmKO6EMSL/wCztC3idTMKmXpqwNvHrC6Us5y0Ye5VGBDMziFAJuT4C0SB1PhBKQecfIZ9CuA9V4V4ixwTJ2QlkgurqRtDpw5RS52HS0hSUTEFSClW/eKgxDspiAx1sRFvDPZxTSrzE9orcrvfw0hpoKNA7qEpSkasAImPyqgnpquf7SgKbC/qExKwXggmcJ84BQHuBiwbcve72tDDV8QGmBQkugi6fqORgjjeJiWnKnVoyzHcT7RRQD4/tAand3BzjEJYqhTn5hmk4tnKxCXUS5ImS5YPdVYlwxXm0SQHykuACeZbbsOr5dQjMk335g8i0Zpw5NlSKZzlzLTcltCNLwJk8Yz1zOzoUqVNDHusehJDsEtZ1EDzi4lkjMvc2hSVJ/uHxjgqahVjbxtALhrj5E/8GpCaeqAOaWosCwclJVs1yDcDmLwuVvtXpplR2UpJUliO1fL3gSAlID5gQMwU7FxpBy3UHgwnissAqFixI9HgDV8bZCyaYTJqE++VWYMAcmW5uN2gvUzs6M43D32eMm47nKQe6opdTFiQ4Ylrah7x8/xu7yPjMsXf0s/aFZvHKcylTUzAoly4BufAw4rplLkSzIKRLWlK87gZswBcv8ukZ7w1gc2rkqmkixYPbMzPfoW15HzL8P42ZCDTT3DKKpdrAE3S/RV/+6LB0symZNwyYbEYMXUhFHMlqaaspUUkPlQQCQoE3zA3BHLWEjhzi9M1ctFaO1UkZZUxZ0zM6Zg0mDRirc3cGzFV1SKhaKcKvOUJbjUA+8f/ABeCVd7LaWVTkDO7G+bdteUc1CqVE8GJOxkqqQKRoLfLyhaqZJlqLDunUcoOcPyJiaSUtasz5g51YKISTzsBeOldShSX5+ERwzUvgymQtqRGxAqmr7KRLMxerJ6bk7AaOS0F6DgEiW81SQWdWUhRHiz28IN4NhslKJqApKFzFhZcgZmDAAu1i5braLNHRf06s82ahKRzIuPDU2iqt5ONRkSc1euQTMw4kwc08wAF0Kdj4aj5esfeG8QEpe99TBLiSqFUsS5JGVKicyiw5AA32ilM4PnpPcyq8Cxf/uaGNdxiCzqYxYjiEtkqOVRa2Y6Xdy9oETZa5w/CACd1ksnqBZ1eQirQ8OzVTMq0qTa5UNB02Jg/UnIEoSGSBbqOb7316wo+KjgdmMoDYMnxBvDXDoTWU6ZwStExRDpLh2JZTgFwbsRGh41wpIo/+Zp2kqSXdzlPQjTKRCMjEBLUlTsQtKh4ghvmR5xoy8QE6nU7EqS3whyr/kXMVt9hxLuE4lKr5CJspsqi6xuCPynkQSPnvC1xjRSJz5ZYJAsvQuNCLXHjqIzfhziWZQT5gBJlqzImJ5i4zD+4ajzG8aRT1KZqApLEKDg8xCfKsarGvzGuPWtmdviKlHxGZTy5guN+fUdIsf1E2p/6SSrZxYeBUflr0j3jWCoUoLKc2Xbp15jpBJGKBMoABgBYJYenKBV1pYNh5hbbHr9soy+BJiu9OWP8U6fz4/KDVHRyqTvksEg5juwD25m0DV8XjJ37EWPly5k9IWccxqfMBIQQg6ki9+m33pDuVAxE8MTkw5W+0iVMUpIkLSjZZIc9Sn+TC3jNaZqgJZ7mrgXe7jpAamQpaglIdRLCNEo+FpEiSkzB2i1AElyAH2DNpzMcbrxOqB5MX8HpUBKklgVCx+n3ygXXyQuehCSFZR3iObm331jtxTSqlKT2aj2awcr6gjVJ9R6x34bw0JGY6mOICBkzrYY4ENyaEZRaPkXQtokem4SwbiJVbO7OS5Gq1sWSPNrnYftDjXVIkoYEC2/3eAnBP9PT06paGTNSSqYk+8T+oc0NYctPHpLweZiapiZcwSggNmIJBUdEsCNg5OzjWILVBrNEEqizCbMYicXcUkkhJ7x+HWPHs54PRVGZOnF0SyAxcuo89zz6xTruDZuYgKQTcFyoOQT0P2IP8BSJ1ItUuYxlzTdiCAtLgHaxcpPUiKQauqohD3EmWyywbDqduKOEpbFdOnJMSO64SyujaAnY3gxwJLMvDEzEJZU1Sys8yklISdwwGhi7XLQpfZqzPZyGDP4i8L9SqqwysMuUoLkz/wAVIWDlJNldUqs9ucepZ7EIaYtVVbKz37RkEyKeflecM8rqQQCCNypN2/yML3BvBc6ctC5qFS5RUAFKsVbsncWvcN6xqmE18mapK5gCpqXCNgh/eyjYnnr4ANFz+kRLUpadMrZdn3USb3ASG5J6w2uQusWPnMAz6vLLSmWl7Bn0bxhD4+w8NKLd6YojJqbbjpdvSLvEuMGnOWUspUbMk2tv+5jpwVhapuasqFKWv3ZZWXsNSH0D2tax5wpqlIL4jQL2nXMuYSgyKNCCMpAuPveM/wCIcYJWyTpr+0OnFeIMCBdgT5s/wAJjLVl7u5NzHeGmxNhmuU+AEEauB68mvkqNsrkX6EfWNP4v4hKZKgkXCTra7MB6mM19nnDs6fOK0yzlAbOQyQSRubbbQ94vhctFPPnTR2xkpKsmYpS4JGo1IN78usHs2L4EWQKFyfM809YnsESxYy0JTfoBfwihhmMBazKUwWm7fqHMeG8LA43zkhUopSUlspBIOxuAG2gXPr3nomJJGVrjn96wJ+OWHuha7tT1HnGcPzp0sdtoznEMMVLW18h05eEaPhGLpnoYF1Ad4D5+cLWMTe3mmVIAXfvL/KPA7+Po8A47vWxU/vGLlVwDBNNLZJ6X8oasGr0KSM9jlCfR72vvAivoezDbt9IXcPxWaCEp70P8ZsksInyFwAJqtfRTJspKZViod4/QRyqOHVGSiSCFLzu/6EsXfxtbpAWRxHU08sZkkp6EFvUfIx9ouP5Y3KXuXBu/UfX1gjV5YloFXIAAgbiXAFywia5ITcjZhv4/vDlhSz2YLMlQdIJvcWt5wOxTEF1EvsZcqYozBlBKSbG2YlnAAvB3E0IlSSlP5QEsbFmIGo3a0MUjEFYczP08IGdMnzFr7NAmECzubE+AvFvAqtVJM7GZeWo91QLgE9eR5besX8Pr0TjMpyoBebMkEtmdIcdSC9oH4zTJlyVSlAKWogga5WN1dLWvq/onYNzqfEZQ6e4eY3T5YWIWMcw6fLQTLS9/QGLHDuLry9mbzAk5MxsWBYHqPi0cMLrJ4CzOBZj72qi2jHWF6KGrY7GHuuDqABFKgqfxXmO4O+x5dIcxNHZ5rHk+npAJNEFKKiBoH8XP0b4RYFd2Es5gVoBcCzj11EEYK7iYGypOslAlzBNISCpxYM+/0g0eIJZl5JhYDRQ2HJW/zhHn4hNqZgIGUD3RsP3MFpGDpZ1qJPw9I8+EOSZ5MuuMSzii5dRkloUTlzKC2IBUpgBcOzDXmRyjxhq8tjZto9qQlFh9+MfUTQtTgX/Mdj18ecarfbqZdNe4QE2JHJzEg2IPMOcXYISCtBKVJuCCx9YPexXEmp6lU03kzM6y2oKAAbC/uqiRIUTwftGG+kA1VUFrUpmzEnTcl/nFs4FOMsTCyEE2USDcgnRLnQfCJEifx0Dt3HuQ5rHtjYjhnImWpZCjlDm+oJfW/lArjPA1z1y5gAyy0kC4fvEEn4CJEisoA8SQxJnzBsO7LKpYC5h01ZI9bnrA72lcSzaNaUyw4mID/wBqjdhuRlY+sSJAqmLMcwjAACZvhctVVOCVHvLLA8t7dGf0jUKyaJEkISGSlIAHJhEiQtzD7gvxG+KOiZnHEmJHKtiyjY6uynf5Zed4Pezn2YGaUT6lKFS1h0Syo307ystmA/K93vyiRIcX2VjHzFbPdYczYkYfLkyyUjKhCSbWACQTYDp0hGx3ihKUKewKS/QEHprH2JBdRA57mTV1TImq/ClgWYkOkGzWD2vd/CLFHThRShKC6rC418zEiRizs4hk6GZMYplUqglbpzpsUmyknUWv5GGvhSjRMoXkHKvMQstfmL8spGkfYkd9MFZz1DmDJ2HzVGZLPesySTorZvHeKlLw4JAUHC5iQ6+jcnFwIkSFVY+IYjGDKcytKCR+U6jb+DBHhrA5aGqqje8tDProT16fYkSGlYrWT9IFlDOB9YfqsVWTmQopCbAD68444jiQnyViZYpHfI07rkH4qiRIBxbXZ8E+YXkVqq9DxFDh/h9dVNM1Q7jvqL9IdsQwxEtIYBiHFokSKmAFk8HJirTTs1SQNEpJ8ywj3ic8xIkS7O7ZRr/pzzwe00TQrRKsx8CG9bRZrKrOvshKSUqsL3bS5iRIIygOYIOSIOpZIllSRoCR6Fo61FY3yAiRIwBs3c3nC9SU1Mpd1en784KyZDCJEhkDHQi5OfM9tHyJEjs9P//Z"/>
          <p:cNvSpPr>
            <a:spLocks noChangeAspect="1" noChangeArrowheads="1"/>
          </p:cNvSpPr>
          <p:nvPr/>
        </p:nvSpPr>
        <p:spPr bwMode="auto">
          <a:xfrm>
            <a:off x="49213" y="-427038"/>
            <a:ext cx="200025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52" name="Picture 23" descr="http://www.treehugger.com/cigarette-law-US-environment.jpg"/>
          <p:cNvPicPr>
            <a:picLocks noChangeAspect="1" noChangeArrowheads="1"/>
          </p:cNvPicPr>
          <p:nvPr/>
        </p:nvPicPr>
        <p:blipFill>
          <a:blip r:embed="rId10" cstate="print"/>
          <a:srcRect r="46001"/>
          <a:stretch>
            <a:fillRect/>
          </a:stretch>
        </p:blipFill>
        <p:spPr bwMode="auto">
          <a:xfrm>
            <a:off x="4495800" y="22098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AutoShape 25" descr="data:image/jpg;base64,/9j/4AAQSkZJRgABAQAAAQABAAD/2wBDAAkGBwgHBgkIBwgKCgkLDRYPDQwMDRsUFRAWIB0iIiAdHx8kKDQsJCYxJx8fLT0tMTU3Ojo6Iys/RD84QzQ5Ojf/2wBDAQoKCg0MDRoPDxo3JR8lNzc3Nzc3Nzc3Nzc3Nzc3Nzc3Nzc3Nzc3Nzc3Nzc3Nzc3Nzc3Nzc3Nzc3Nzc3Nzc3Nzf/wAARCAChAHkDASIAAhEBAxEB/8QAHAAAAgMBAQEBAAAAAAAAAAAAAAUEBgcDAgEI/8QAShAAAgEDAgMEBQgHBAcJAAAAAQIDAAQRBSEGEjETQVFhIjJxgZEHFBUjQnKxwTNSU4KSodEWVGKyJCVDRHOT4TQ1VYOUs8Lw8f/EABkBAAIDAQAAAAAAAAAAAAAAAAMEAAECBf/EACQRAAICAQQCAwEBAQAAAAAAAAABAhEDBBIhMRNBIlFhBRQy/9oADAMBAAIRAxEAPwDZKKKK4pkKKKKhAoooqECiiioQKKKKhAoooqECiiioQKKKKhAoooqECiiioQKKCQOtIuI+LNL4fHJdytJcFcrBEMsfb3D31cYuTpFpWPaKyO++U7U7mXFpBDaxYO4YO3vyPypdcfKJrgtSjXB5weqqASPbRlp5e2a2M22ivz5BxvqsEnay3swcnJHaN0+NWDS/lflgKpeWTXEY+0Hw3x76t6drplOLNjopLw3xRpfEdv2mnz/WAZeCTZ193ePMU6oDi4umUFFFFUUFFFFQgUUUVCBXx2VFLMwVVGST0Ar7WS/KzxgyyvolhLhE2uWU+s36nsHf51vHBzdFpWe+M/lMlE0tpw/KsUSei94VBLH/AAZ7vPFZ4bl7ydp7m7nmkkPM0kpbLe/G9K4zzPzSk/Gm9g9inocitId8uxJHup6MFFcBFRLijgVCwSWYjrgZI+O9cueORGkYKsa7MQN852r5fOIlyJWiyMgJEd/51E07UYY5yJ8zRSbOMAHFSQWIXkCL9ZEyyA74BqIt3GGCsyqfZTO8t44kcxIHQENGe7fu8jVavJhM+ezRfNdquPJmXDLNpeoXmm3UV5p1wyNGcjkP/wBBHka3nhHiCLiLSEu1CrMp5J0B9Vv6Hr8fCvzDaXUkDei3MuenhV84I4nbSdSS5XLxPhJkBwWT2eI6g+7vrGXHvX6ZdSXBvtFeLeaK4hSaBw8UihkZehB6GvdIMEFFFFQoKKKKhBFxpxCnDeiSXmA9w57O3jP2nP5DrX5surpriV5p3LyFyzMftMd/fWofLXdt87WKUqY4LYuq82NywBPmScD3VjcNwzqF7+7HeT0p/Dj2xs2uCbs2GYnPhTHTZbOLCsSzkdAf6VZuF/k1u9REc2qTtBbyLzfV4LMPbWj6d8m/DFpGALEyt3vLIzH8a15F6DLC+2Y7qkUJUGADf7K4wKjaFAzX6CSDMfNux3wK3pOD9Bhz2VjGfbvUXUdHsraMmCCJCBthRQp5GlwhjHig32ZDxJPGsUiFQhdsgL9kd1VBndW5ZTzDuOcirnxRbOJyGj2GeVgKpdzEY3Kt0PQ+dbwyUkC1GNxZ5b0TzDrnOam2d2YnRw2Aenl5VAjfblavYzHnbKn+VGFkzbvku4uAK6XeOBC5+rJP6N/D7p/ka1UHNfkzTL5reVXjZiFxzeIHjWr6H8ot/DYxxlYLnAGGkJBxSubFbtG9u/lGuUUm4c4jtNctw0ZEdwB6cDMCfd4inWD4GlXFrsG4tdlf1LWbfQYkudWvZe2kBPzaNQ3sCjGdumc7/hW9R+Utoo5TbaNNgJlWlmUEeZX8qyi/1i9vLgS3l0078vLzzr2mw6Yz3HxqOZo5ATKYeh9Rd89xp2OFLs3SPPHes3Os38t1dc3PIAApbPKMg4Hxqsae2LqMkZAOcGp2osXVi5PaZwai6XgXOTjA657qOv8Akj7P09w1IJdF0+YHIkt0O3sFNJHYbVUdC1T6I0ixtJ7ctFFbph4yGOMZyV69/hVittStL5Fa3mRwf1TuPaKSujoUzv2xWluqyc6Hb2VNkkjjbDsObwpPrGradA4jnuo1Y9EU5J9wrMnZuPdiC6tY5kkLqpGNwRWYcQQIJJCikIDitK1LV7UWsi8k6Aj0WKH+dUV2S7WRGGxB6is4ri7C5Ybo7WUuVeR69xSZPI24r3cI3aNERupwp/Kop9E9cY3zXSXKOK1To6EtE/OpwR3010vUmRxzEEHqKXxsHUcw9/hQ0BHpRgEeVU6ZE2uUWyDVZLaRGSYxnqDnGPYRTP8AtFqf/iFx/wCpP9apKSzRgAE4P2TuK9/OG/Yr8BWdiC+VjrWLmbW7pprtOzuAqhezzgJjYAjoAAKgRNFCnZwAsEbDt1JbvOa6y3byw9hKHQyAYc5JK+O/QbbCuNxPFa2ogh5MAHA7z5mrMCzUpFMuUIJxvjpUW0Zo3LAethT7DXXs+2ZsHqdif51Pls1ggPZkO23K3QGtXwV7N31XhzSppIb26tVmKQ9mRJkrjGM47j54quaFwrFZagr6bqU7OH5iSC2F/V8Kumi6klzp1rcNgiSJGwe7IFTYr+Ca9FrEoMnIZGCAYC9Bn31z231Z1IqlZT+PLq8t7mBbZgEf0HI6jNIbbha9ljupJL+SG4IBgaB8Y9owD+NW7i1CskWIu0aRwqAd5wal6TcWN7ZIJFjmQbekN1I6isRdSDPnGjPLfTNds7tFudRa5BHpxyPzn2+VcNTtexuOfAyVwcVoGrPZ2cL/ADWFI+bvVQM1SrsG4fOKjk2wkIXGyk6natH2rhRs4YHIpPepH2zGIhlHQ0+4ni5rkHuWMgDwqJb2Ymjk587HYjqDTkJ1G2cvNjcp0hQmwzvyjqPCp1jBNcTLHbAMX6AHu8a7WlhEt4I7szrEejwpzHPswas9hp0dyvYaHY3LyAjnmnUooOOpJA28hufLrR00+hVxcXTINpo8zvcABHSDCswGRzEZxj4fGu/0Y/7BP+TVx0CxOnW4tJQ3Nks0px9Yx6mnnzZf1h8Kui+DM305ZS8x7W5l7TkghP1ZVAMhj3DbfHd+MSPhi5FzHJqFt/ovrcsT5Zs+JIGa1ZuEzpt8kthH88Lr2cplIOB9k9wx3EAeGKm3/Clxdxh+2RCoxyjJ692aw6XYRRvkyybRNIaKMr20bK3LIjQyE4PQjCkVXNbhWxmMcPanmHo9oCDyjv5e4e3etlk0jUtGsrzsVhuXkQMkUeRzOp2znuqsajwk+o2slzeXiDUrlh2jJDlI1AICIO4DbfvqKUX0ypQa9ET5PtekvdLk0yV+W4thzR5OOeMn8j+Iq9cDtKw1S8OWkMwi5fEKuRj+I1T/AKJ0Xh+azmaRjcWyBRJGfSbbfmUbHOa+yG+ubr/VFpKGyLoR3DGMSKPRIwN9/R6Ulmilk3I6GBt4nGQ44n4kb6QUJE6SQHYOp67ilml3ssCPKMjmYk92c1MjOj6pFcPHp1189t7PtJUaUMFYHB5STvv5dKQakZ7G9g5OUW11b9ukOSSM/ZG/XbY0CSV1Y7jpqqoeXFy1xuzEqa4MESJiOtRYpRuud8ZANedRuBFabkAucChwbbCTVRKxq7rLdFeoByx8q+WmFt9x6TnmNRpCHuXYEkFvWwRny6d2akwgAeA8M06+IV9iEPllv6J2jTm212xlG2JlB9h2/OtSlYyt2wVQw7s9RWOTzdkQ6H0lIK48e6tms8Sxxy8vKzqG5ceIzR9O+KFtYlaZ7trOG4KkjJ9tSux039vF/FUDVrsWFqUhP18+yjvUd5pD8yuf1KZE0rNLhMWAFODnuqHrgvo7N5dPdWkUcwSTYEjz7qhSajBHkwSI0udlJrnPxFJaYNzZyohHUjINc+UrQ/GFPgT2/FFyiyNqelsy49MQyhig9lc9YvdX4qgWPSdLls7ZWy090BCG9gO+PdTh+KbJIudCgHf3EVW9X4ye5ljtbFHleSRVVUGMknFDTrhMY27uWix6Pw5aRSkGJWmjQMSwJY56HJ7tjTO5tbZeS7KL84jUxc3QhSRn8NqZ6bbR21nI+Wd29eR25mbHiaS6hODDKEYAswQ53AHWmdRUMDtHPxvfmVMSWWn2a68t7AqoYom7VPHm237jtlarmv2jHXlN0wae2tAQABhNyQMDbup6Glg1No1zJ2+Z2RfWZUK8g9hKkfvGl/FsdpbvPeLzLM1s6zAnHMFIwR57ke0VxottV7O0rjK/wqyzBr0nYbOx3wBSHWNQa/uCsTEW0QwP8Xia+668unSy2HOG5gGMvdIhAZSPIgg0le4ZmJ5tySSR59a6WHEl8mLajO38Ik5WCbDG2223/wC9BX17gKm5xilpnPjVk4W0Zrorf3q5jG8SP0P+I+XhRtm5i8cihGkT+HtJKlL2+T6xjmGIjceZHjWoWUixafD26BZFGSCemPGq3ZyW9uwYMJJzsGPd7K8XupNI3YJsT+kI/CmscKVieXJvZMec6jqXzhs9mgwgPgDTHt/Z8KXWMTKgwMbdal8o/WFEoC5EVYb5sw2iTXJj2YwAPyHz8PfXS+h167t1gkjuREu5zbMMj2gb1p2laXZ6TZJZ2EXZQpnbJJJPUknck+JpZrPDcd2zXFjK1rdHclSeVz5j8x/Ol1p01TYy9XJSuKMN1GK/7cxxafe5J5QzWzjJ8tq0PgTgi400pqWquovWB5Ycc3Yg+efW/DpXp9S1LTrlrO+kuIZl6DtGww8Qc7ipUWt3W3+kzfxmi49Coc3YPJ/RlkW2qLh2BFrJCJMc/wBrHSqLr1ksL2sYupQrgzMw2LDP2vIgDbyprHrdySM3Mh/ersusTHrK5/eqtRpHmhtbMYNT4pbkit6Jb3Et1e6pZuh57ZY4Q4JwFJ6/A0l1bTfpbUp01MXEVlIsbBlB5mXGedcjGAeUEAbZz3VoA1eX9rJ8aPpaT9rJ/EaVh/O2tNsal/Scr+PZmmu8H2t7PYQQ/Oy0cS2wk6jlUnBO3cNvdVRXheVvVstQP/ksf/jW7tq8g/28n8RrjJrEmP00n8Zppad/Yt/p/DFoOCbuZhyabqJ3+1C+Pwq42XCGrXARZ4rmFFAAVYyoA94q2Taw2/1r/wARpbc6vtu5PtNbjp39g5alHW04EgT057m5V/EyAY/lUy34S0GzPPJqLBuvpzKfyqrXmsDfcVHsUutWl+rPZwA4aXH4eJo/iaVtgfJu6RdFsNNuZTDY6kruATgFTgDqdug9uK6fRVr/AHqL4iuOlWaRiOztoxHG5HOe9/Nj1NWj6Lg/uy0N9hEPM18NZjyXy7pezA4x0xXrkvyufn82aJ/nYLzovPEGjwaxZ9nJhZU9KKXG6H+h7xWenktbl7S7VY549mXOfeD4UTW99JkG9kPkRSm90m7kAKyIWGcE7Gj48TXDYHJli3aLAvYHowr39SNw1UYWXEELsNmjycFXB/MV6I1tequf3TRPD+mPNXourPGB61cHnjH2xVOc633QyH901FnfXl/3Sc+xDVeFfZfmZdJLtB9sVDmv0H2xVLkfiI5xp91/y/8ArUWW34nk9XTrj3gf1qtkUXvbLfcakm+WBpRd6vEucsKrraNxVcf7lKo+8o/Ou9nwlrjMXurQuR0V5Fx796q36ROPbGmmZ1i7CdqkNupzJK7gbeAz1NX+zexhVIIJ4QqjCqrjpVLt9A1wqENrBHjAGHG1M7TQNTUZlu7aMDbaU91SWK+2ajlS6LtZ3tvaO9xJLF6A9EFx6R8Kbf2ysv1h8RVFg0W7bGb6BwR3SZzXb+zsv95j+P8A1oTwo15mOT6wqPdeqPvH8DRRTS7F30Lz6y/dWuM3Ufeb8qKKKhaRL/2K+6uB9Q+xqKKiLZ3P6ZPv1GT1/cn50UVaKZHXp70/zGvU/wCgl+7L+VFFbKI1r/2hvaP/AGxXq29WH7y/5DRRVekXEX6x/wB3y/8ADi/OkPF36W0/4i/5DRRWJ9MJj7DhH1T9+L8TTeiihw6Ny7P/2Q=="/>
          <p:cNvSpPr>
            <a:spLocks noChangeAspect="1" noChangeArrowheads="1"/>
          </p:cNvSpPr>
          <p:nvPr/>
        </p:nvSpPr>
        <p:spPr bwMode="auto">
          <a:xfrm>
            <a:off x="49213" y="-471488"/>
            <a:ext cx="1114425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AutoShape 27" descr="data:image/jpg;base64,/9j/4AAQSkZJRgABAQAAAQABAAD/2wBDAAkGBwgHBgkIBwgKCgkLDRYPDQwMDRsUFRAWIB0iIiAdHx8kKDQsJCYxJx8fLT0tMTU3Ojo6Iys/RD84QzQ5Ojf/2wBDAQoKCg0MDRoPDxo3JR8lNzc3Nzc3Nzc3Nzc3Nzc3Nzc3Nzc3Nzc3Nzc3Nzc3Nzc3Nzc3Nzc3Nzc3Nzc3Nzc3Nzf/wAARCAChAHkDASIAAhEBAxEB/8QAHAAAAgMBAQEBAAAAAAAAAAAAAAUEBgcDAgEI/8QAShAAAgEDAgMEBQgHBAcJAAAAAQIDAAQRBSEGEjETQVFhIjJxgZEHFBUjQnKxwTNSU4KSodEWVGKyJCVDRHOT4TQ1VYOUs8Lw8f/EABkBAAIDAQAAAAAAAAAAAAAAAAMEAAECBf/EACQRAAICAQQCAwEBAQAAAAAAAAABAhEDBBIhMRNBIlFhBRQy/9oADAMBAAIRAxEAPwDZKKKK4pkKKKKhAoooqECiiioQKKKKhAoooqECiiioQKKKKhAoooqECiiioQKKCQOtIuI+LNL4fHJdytJcFcrBEMsfb3D31cYuTpFpWPaKyO++U7U7mXFpBDaxYO4YO3vyPypdcfKJrgtSjXB5weqqASPbRlp5e2a2M22ivz5BxvqsEnay3swcnJHaN0+NWDS/lflgKpeWTXEY+0Hw3x76t6drplOLNjopLw3xRpfEdv2mnz/WAZeCTZ193ePMU6oDi4umUFFFFUUFFFFQgUUUVCBXx2VFLMwVVGST0Ar7WS/KzxgyyvolhLhE2uWU+s36nsHf51vHBzdFpWe+M/lMlE0tpw/KsUSei94VBLH/AAZ7vPFZ4bl7ydp7m7nmkkPM0kpbLe/G9K4zzPzSk/Gm9g9inocitId8uxJHup6MFFcBFRLijgVCwSWYjrgZI+O9cueORGkYKsa7MQN852r5fOIlyJWiyMgJEd/51E07UYY5yJ8zRSbOMAHFSQWIXkCL9ZEyyA74BqIt3GGCsyqfZTO8t44kcxIHQENGe7fu8jVavJhM+ezRfNdquPJmXDLNpeoXmm3UV5p1wyNGcjkP/wBBHka3nhHiCLiLSEu1CrMp5J0B9Vv6Hr8fCvzDaXUkDei3MuenhV84I4nbSdSS5XLxPhJkBwWT2eI6g+7vrGXHvX6ZdSXBvtFeLeaK4hSaBw8UihkZehB6GvdIMEFFFFQoKKKKhBFxpxCnDeiSXmA9w57O3jP2nP5DrX5surpriV5p3LyFyzMftMd/fWofLXdt87WKUqY4LYuq82NywBPmScD3VjcNwzqF7+7HeT0p/Dj2xs2uCbs2GYnPhTHTZbOLCsSzkdAf6VZuF/k1u9REc2qTtBbyLzfV4LMPbWj6d8m/DFpGALEyt3vLIzH8a15F6DLC+2Y7qkUJUGADf7K4wKjaFAzX6CSDMfNux3wK3pOD9Bhz2VjGfbvUXUdHsraMmCCJCBthRQp5GlwhjHig32ZDxJPGsUiFQhdsgL9kd1VBndW5ZTzDuOcirnxRbOJyGj2GeVgKpdzEY3Kt0PQ+dbwyUkC1GNxZ5b0TzDrnOam2d2YnRw2Aenl5VAjfblavYzHnbKn+VGFkzbvku4uAK6XeOBC5+rJP6N/D7p/ka1UHNfkzTL5reVXjZiFxzeIHjWr6H8ot/DYxxlYLnAGGkJBxSubFbtG9u/lGuUUm4c4jtNctw0ZEdwB6cDMCfd4inWD4GlXFrsG4tdlf1LWbfQYkudWvZe2kBPzaNQ3sCjGdumc7/hW9R+Utoo5TbaNNgJlWlmUEeZX8qyi/1i9vLgS3l0078vLzzr2mw6Yz3HxqOZo5ATKYeh9Rd89xp2OFLs3SPPHes3Os38t1dc3PIAApbPKMg4Hxqsae2LqMkZAOcGp2osXVi5PaZwai6XgXOTjA657qOv8Akj7P09w1IJdF0+YHIkt0O3sFNJHYbVUdC1T6I0ixtJ7ctFFbph4yGOMZyV69/hVittStL5Fa3mRwf1TuPaKSujoUzv2xWluqyc6Hb2VNkkjjbDsObwpPrGradA4jnuo1Y9EU5J9wrMnZuPdiC6tY5kkLqpGNwRWYcQQIJJCikIDitK1LV7UWsi8k6Aj0WKH+dUV2S7WRGGxB6is4ri7C5Ybo7WUuVeR69xSZPI24r3cI3aNERupwp/Kop9E9cY3zXSXKOK1To6EtE/OpwR3010vUmRxzEEHqKXxsHUcw9/hQ0BHpRgEeVU6ZE2uUWyDVZLaRGSYxnqDnGPYRTP8AtFqf/iFx/wCpP9apKSzRgAE4P2TuK9/OG/Yr8BWdiC+VjrWLmbW7pprtOzuAqhezzgJjYAjoAAKgRNFCnZwAsEbDt1JbvOa6y3byw9hKHQyAYc5JK+O/QbbCuNxPFa2ogh5MAHA7z5mrMCzUpFMuUIJxvjpUW0Zo3LAethT7DXXs+2ZsHqdif51Pls1ggPZkO23K3QGtXwV7N31XhzSppIb26tVmKQ9mRJkrjGM47j54quaFwrFZagr6bqU7OH5iSC2F/V8Kumi6klzp1rcNgiSJGwe7IFTYr+Ca9FrEoMnIZGCAYC9Bn31z231Z1IqlZT+PLq8t7mBbZgEf0HI6jNIbbha9ljupJL+SG4IBgaB8Y9owD+NW7i1CskWIu0aRwqAd5wal6TcWN7ZIJFjmQbekN1I6isRdSDPnGjPLfTNds7tFudRa5BHpxyPzn2+VcNTtexuOfAyVwcVoGrPZ2cL/ADWFI+bvVQM1SrsG4fOKjk2wkIXGyk6natH2rhRs4YHIpPepH2zGIhlHQ0+4ni5rkHuWMgDwqJb2Ymjk587HYjqDTkJ1G2cvNjcp0hQmwzvyjqPCp1jBNcTLHbAMX6AHu8a7WlhEt4I7szrEejwpzHPswas9hp0dyvYaHY3LyAjnmnUooOOpJA28hufLrR00+hVxcXTINpo8zvcABHSDCswGRzEZxj4fGu/0Y/7BP+TVx0CxOnW4tJQ3Nks0px9Yx6mnnzZf1h8Kui+DM305ZS8x7W5l7TkghP1ZVAMhj3DbfHd+MSPhi5FzHJqFt/ovrcsT5Zs+JIGa1ZuEzpt8kthH88Lr2cplIOB9k9wx3EAeGKm3/Clxdxh+2RCoxyjJ692aw6XYRRvkyybRNIaKMr20bK3LIjQyE4PQjCkVXNbhWxmMcPanmHo9oCDyjv5e4e3etlk0jUtGsrzsVhuXkQMkUeRzOp2znuqsajwk+o2slzeXiDUrlh2jJDlI1AICIO4DbfvqKUX0ypQa9ET5PtekvdLk0yV+W4thzR5OOeMn8j+Iq9cDtKw1S8OWkMwi5fEKuRj+I1T/AKJ0Xh+azmaRjcWyBRJGfSbbfmUbHOa+yG+ubr/VFpKGyLoR3DGMSKPRIwN9/R6Ulmilk3I6GBt4nGQ44n4kb6QUJE6SQHYOp67ilml3ssCPKMjmYk92c1MjOj6pFcPHp1189t7PtJUaUMFYHB5STvv5dKQakZ7G9g5OUW11b9ukOSSM/ZG/XbY0CSV1Y7jpqqoeXFy1xuzEqa4MESJiOtRYpRuud8ZANedRuBFabkAucChwbbCTVRKxq7rLdFeoByx8q+WmFt9x6TnmNRpCHuXYEkFvWwRny6d2akwgAeA8M06+IV9iEPllv6J2jTm212xlG2JlB9h2/OtSlYyt2wVQw7s9RWOTzdkQ6H0lIK48e6tms8Sxxy8vKzqG5ceIzR9O+KFtYlaZ7trOG4KkjJ9tSux039vF/FUDVrsWFqUhP18+yjvUd5pD8yuf1KZE0rNLhMWAFODnuqHrgvo7N5dPdWkUcwSTYEjz7qhSajBHkwSI0udlJrnPxFJaYNzZyohHUjINc+UrQ/GFPgT2/FFyiyNqelsy49MQyhig9lc9YvdX4qgWPSdLls7ZWy090BCG9gO+PdTh+KbJIudCgHf3EVW9X4ye5ljtbFHleSRVVUGMknFDTrhMY27uWix6Pw5aRSkGJWmjQMSwJY56HJ7tjTO5tbZeS7KL84jUxc3QhSRn8NqZ6bbR21nI+Wd29eR25mbHiaS6hODDKEYAswQ53AHWmdRUMDtHPxvfmVMSWWn2a68t7AqoYom7VPHm237jtlarmv2jHXlN0wae2tAQABhNyQMDbup6Glg1No1zJ2+Z2RfWZUK8g9hKkfvGl/FsdpbvPeLzLM1s6zAnHMFIwR57ke0VxottV7O0rjK/wqyzBr0nYbOx3wBSHWNQa/uCsTEW0QwP8Xia+668unSy2HOG5gGMvdIhAZSPIgg0le4ZmJ5tySSR59a6WHEl8mLajO38Ik5WCbDG2223/wC9BX17gKm5xilpnPjVk4W0Zrorf3q5jG8SP0P+I+XhRtm5i8cihGkT+HtJKlL2+T6xjmGIjceZHjWoWUixafD26BZFGSCemPGq3ZyW9uwYMJJzsGPd7K8XupNI3YJsT+kI/CmscKVieXJvZMec6jqXzhs9mgwgPgDTHt/Z8KXWMTKgwMbdal8o/WFEoC5EVYb5sw2iTXJj2YwAPyHz8PfXS+h167t1gkjuREu5zbMMj2gb1p2laXZ6TZJZ2EXZQpnbJJJPUknck+JpZrPDcd2zXFjK1rdHclSeVz5j8x/Ol1p01TYy9XJSuKMN1GK/7cxxafe5J5QzWzjJ8tq0PgTgi400pqWquovWB5Ycc3Yg+efW/DpXp9S1LTrlrO+kuIZl6DtGww8Qc7ipUWt3W3+kzfxmi49Coc3YPJ/RlkW2qLh2BFrJCJMc/wBrHSqLr1ksL2sYupQrgzMw2LDP2vIgDbyprHrdySM3Mh/ersusTHrK5/eqtRpHmhtbMYNT4pbkit6Jb3Et1e6pZuh57ZY4Q4JwFJ6/A0l1bTfpbUp01MXEVlIsbBlB5mXGedcjGAeUEAbZz3VoA1eX9rJ8aPpaT9rJ/EaVh/O2tNsal/Scr+PZmmu8H2t7PYQQ/Oy0cS2wk6jlUnBO3cNvdVRXheVvVstQP/ksf/jW7tq8g/28n8RrjJrEmP00n8Zppad/Yt/p/DFoOCbuZhyabqJ3+1C+Pwq42XCGrXARZ4rmFFAAVYyoA94q2Taw2/1r/wARpbc6vtu5PtNbjp39g5alHW04EgT057m5V/EyAY/lUy34S0GzPPJqLBuvpzKfyqrXmsDfcVHsUutWl+rPZwA4aXH4eJo/iaVtgfJu6RdFsNNuZTDY6kruATgFTgDqdug9uK6fRVr/AHqL4iuOlWaRiOztoxHG5HOe9/Nj1NWj6Lg/uy0N9hEPM18NZjyXy7pezA4x0xXrkvyufn82aJ/nYLzovPEGjwaxZ9nJhZU9KKXG6H+h7xWenktbl7S7VY549mXOfeD4UTW99JkG9kPkRSm90m7kAKyIWGcE7Gj48TXDYHJli3aLAvYHowr39SNw1UYWXEELsNmjycFXB/MV6I1tequf3TRPD+mPNXourPGB61cHnjH2xVOc633QyH901FnfXl/3Sc+xDVeFfZfmZdJLtB9sVDmv0H2xVLkfiI5xp91/y/8ArUWW34nk9XTrj3gf1qtkUXvbLfcakm+WBpRd6vEucsKrraNxVcf7lKo+8o/Ou9nwlrjMXurQuR0V5Fx796q36ROPbGmmZ1i7CdqkNupzJK7gbeAz1NX+zexhVIIJ4QqjCqrjpVLt9A1wqENrBHjAGHG1M7TQNTUZlu7aMDbaU91SWK+2ajlS6LtZ3tvaO9xJLF6A9EFx6R8Kbf2ysv1h8RVFg0W7bGb6BwR3SZzXb+zsv95j+P8A1oTwo15mOT6wqPdeqPvH8DRRTS7F30Lz6y/dWuM3Ufeb8qKKKhaRL/2K+6uB9Q+xqKKiLZ3P6ZPv1GT1/cn50UVaKZHXp70/zGvU/wCgl+7L+VFFbKI1r/2hvaP/AGxXq29WH7y/5DRRVekXEX6x/wB3y/8ADi/OkPF36W0/4i/5DRRWJ9MJj7DhH1T9+L8TTeiihw6Ny7P/2Q=="/>
          <p:cNvSpPr>
            <a:spLocks noChangeAspect="1" noChangeArrowheads="1"/>
          </p:cNvSpPr>
          <p:nvPr/>
        </p:nvSpPr>
        <p:spPr bwMode="auto">
          <a:xfrm>
            <a:off x="-304800" y="-381000"/>
            <a:ext cx="111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55" name="Picture 29" descr="http://www.targetwoman.com/image/eating-disorder.jpg"/>
          <p:cNvPicPr>
            <a:picLocks noChangeAspect="1" noChangeArrowheads="1"/>
          </p:cNvPicPr>
          <p:nvPr/>
        </p:nvPicPr>
        <p:blipFill>
          <a:blip r:embed="rId11" cstate="print"/>
          <a:srcRect t="14400"/>
          <a:stretch>
            <a:fillRect/>
          </a:stretch>
        </p:blipFill>
        <p:spPr bwMode="auto">
          <a:xfrm>
            <a:off x="4495800" y="38100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31" descr="http://t2.gstatic.com/images?q=tbn:ANd9GcTn_lEBzRQS0s6AgL_a2GLKLh-SMbeb-eSUmrgRHtnl2gGbtdI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3581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7" name="AutoShape 33" descr="data:image/jpg;base64,/9j/4AAQSkZJRgABAQAAAQABAAD/2wCEAAkGBhAQEBMUERQVEhUVFBUUFRQVGBQYFxcXFhUVFBcUFRYaGygfGBklGhgVHy8gIycpLCwsFR4xNTAqNSkrLSkBCQoKDgwOGg8PGjMkHyQpNiwsLDA1MiksLC0sLTUsKSwpLCksNC8sLCwsLCwpLCwsKSksLCkpLiwsLCksLCwsLP/AABEIALoBDgMBIgACEQEDEQH/xAAcAAEAAgMBAQEAAAAAAAAAAAAABwgEBQYDAgH/xABQEAABAwIBBQYPDQcFAAMAAAABAAIDBBEFBgcSITETQVFhcXIIFSIyNUJTgZGSk6GxstEUIzNSVHN0goOis8HSFzREYqPC0xYYJUNjJMPh/8QAGgEAAgMBAQAAAAAAAAAAAAAAAAMBAgQFBv/EADIRAAIBAgQEBAUEAwEBAAAAAAABAgMEERQxQRIhMlETM1JxBSKBofBCYcHRIzSRsRX/2gAMAwEAAhEDEQA/AOkzj5yq/CJ2tNPBJFKHGKTSkBOjbSa8bzhduzUQRxgch/uMq/ksHjSe1bLoketoOdUeiBQiu3bW9KpSUpR5i22mWXzZ5e12LmR74IYoIzol4c8uc8i+g0HVqBBJPCNt9UgqK+h37Gz/AEt34MKlRcy5io1XGKwSLrQIiLOScrnDyjq8PpTU08cczWEbq1+mCGuIaHt0TrAJ1jjvvFcDkvnqxDEKuKmip6drpSRpOMtmhrS9ziL67NaTbfXe51Ow9b81/e1QdmRZfGoOJkx/pOH5rpW9OEqEpNc1/RRvmWbC8a2tjhjdJK9sbGC7nuIDQOEkr2JsqxZ084cmJ1LmRuIpYnERNGx5GrdncJO9fYOMm+a3oOtLDbcs3gSBlL0QlPGSyhhM5GrdZCWM5WttpOHLori6jPzi7jcGBnE2PV95xKz8z2a2KvaausBdC1xbHFcgSOb1znka9AHVYbSDfULGdaTA6WJuhFBFG34rY2AeABa6kreg+BRxZVYsgCkz/wCKsPVtp5Rvh0bh4C14XbZOdEFSTOayrifTEkDTad0j5TqDm+Arq8o81+GVzSHwMiedksIEbweE2FnfWBVesu8gqjCZwyTq43XMUwFg8DeI7V41XHHvhXpq2uOWGDIeKLYrxrN03N25aO6WOhp30dLeDrawOML7gfpNaeEA+EXX2uQMIKrOiBroZHxyUkLXxucxzS6TU5pLXDvEFeH+4ur+SweNJ7VHuWvZOu+l1P4z1g4PE19RC1wu10sbSDvgvAI8C9CrWjw48OwriZKI6Iur+Sw+NIvtvRG1O/SReO8fkpT/AGa4R8ig8QLzkzX4O7bRQ94EegrneNbej8/6WwZHtL0SAv77RauFk1/MY/zXUYPn0wmcgSOkpie6s6m/OYXADjNl4Y3mEwyYHcN0pXb2i4vZfjY8knvOCh7LXNlW4WdKQCWEmwnjvo69geNrDy6uAlOhTta3KPJhjJFo6HEIp2B8MjJWHY9jg5p5CDZZCp3gGU1XQSbpSyuidvgHqXcT2HU4coVhM2+dmHFAIZg2GqAvoDrJQBrdFfXffLDrA1gkXtnr2UqS4lzRKliSAiIsJYIiIA43Orlg7DcPc+JwE0jhFDsNidbn2PA0Hvlq3+TOOsrqSGoZslYHEfFdsezvODh3lX7PhlP7rxIwsN46UGIcBkNjKfCAz7NdT0PWVGqahef/AHhv3myNH3HW43FdGdrhbqe+v0KcXMmtERc4uEREAQt0SPWUPOqPRCoQU4dEh1lDzp/REoPXorLyV+bipalhOh37HT/S3fgwqVFFfQ7djqj6U78GFSouNdedL3GR0CIizEnK50uw9b8z/c1QlmMH/Mx/NTeopuzo9h635k+kKE8xA/5hnzM3oC6lt/rVPzYo9UTfnKxJ1PhNZI3UdxLAeAyERXHGNO6qara5xcKdVYVWRMF3GEuaBtLoyJQ0cZLbd9VKTvhuHA/ciZaLMzOx2C0oaR1O6tcBvO3aQkHjsQe+F2yqtm9zkVGESHRG6wSEGSEm2satNh7V9tXAQLHYCLEZK5e0GJNBp5Rp2u6F/Uyt5Wb4423HGsV3bzhNy2ZaLOhWhy3yXZiVDLTuA0i0uice0laDoOvva9R4nEb63yLHGTi8UWMbDGuEEQcLOEbA4HeOiLjwrJRFDAqDlr2TrvpdT+M9YeBfvVP89F+I1ZmWvZOu+l1P4z1h4F+9U/z0X4jV6leX9BO5cpEReWHBeVTTMlY5kjQ9jgWua4AtcDqIIO0L1RAFX86ub/pVUgxXNNNd0ROvQI66Jx4rggnaDvkFcXT1D43texxY5pDmuaSC1wNwQRsIKtZnKybFfhs8Vrva0yxcIkjBcAOUaTeR5VT16GzreLT+bVCpLBlpc1uXYxWku+wqIrMmA1XuOplA3g4A8hDhssuzVWs0mUhosUhJNo5juEg3rSEBpPI/QN+C6tKuTd0fCqctGXi8UFpMtMom4fQz1BtdjOoB35HdTGOTSIvxArdqCuiEyo05YaJh1Rjdpee4ERtPGGlzvtAl29LxaiiS3giH5ZXPcXOJc5xJJO0km5J47rY5L48+hrIKlm2J4cQO2adT2d9pcO+uiyqzePosLoaux0pgd2B7Uv8AfIdW91AIPGFxK9FGUakXhpoK0LpUlUyWNkkZ0mPa17XDYWuAcD3wQvZRhmFyo90ULqZ5u+mdZt9pifcs8B028QDVJ681VpunNxew1PEIiJZJDPRID3uh58/qxKDVOfRH/BUXPm9WNQYvQ2Pkr83FS1LB9Dt2OqPpTvwYVKqirodux1R9KP4MSlVce686XuMjoERFmJOXzn9h635h3pChXMKP+XHzEv8AaprzndiK35h35KF8wY/5Y/R5fTGunb/61Qo9UWPVcM7ubR9DM+pp2XpZHaR0R8C9x1scBsYT1p2C+jwXseviaFr2lrgHNcCHNIBBB1EEHURxLJQryoyxRZrEpUvqKVzHBzSWuBuCCQQeEEbCp1y1zBxyl0uHOETjrMDydzPzb9ZZyG417WhQ1jmTlXQybnVQvhdvaQ1O42OHUuHGCV3qVxTqr5X9BTTR3GSefSvpbMqv/mRjVd5tKBxSW6r6wJPCFNeSWX1Dibb08nVgXdC+zZG8ejfqhxtJHGqlL2oq2SGRskT3RvYdJr2kgg8IISK1lTqc48mSpNF0kXD5qs4PTWmIlsKiGwlA1B4PWytG9exBA2EbwIXcLhzg4ScZajVzKg5a9k676XU/jPWHgX71T/PRfiNWZlr2TrvpdT+M9YeBfvVP89F+I1emXl/QTuXKREXlhwREQAVOMoqIQVlTENkc80Y5GSOaPQrjqn+WUwfiNa4bHVVQRyGV9l1PhvVIpM1DXEEEaiNYPGrmYTV7tTwyH/siY/xmh35qmSuPk5CWUdM06i2CFp5RG0FM+JaRIgZGJYhHTwyTSGzI2Okcf5WguNuPUqw5OUcmOY00yi4mmdNNts2Jp0iy+8NEBg5QpP6IDKjcaSOkYerqDpycUUZBAPOfbxHLw6HvJnc4Jqx46qU7lGf/ADYbvI4i/V9kk0P8NCVXd8l+fmhL5vAkXK/J1tfQz0xsNNhDDvNe3qozyBwb3rqok0LmOc1wLXNJa4HaCDYg8d1dVVqz4ZM+5MSMrRaOqG6jg3QapRy3s/7RW+HVcJOD3Ca3NPmwyo6X4lDI42jedxm4NB5A0jxNcGu+qrWqk6tNmmyo934ZE5xvLD7xLwksA0XHh0mFpvw3V/iNLSovZkQex2SIi5Awhvojx7zRfOS+qxQWp/6ImjLqKmkGxk5aeLTjdY+Ftu+oAXoLF/4UKlqWD6HbsfUfSj+FEpVUSdDpVNNHVRg9U2oDyOJ8bQ0+FjvApbXIu/OkMjoERFmJOXzndiK35h35KG+h/bfFn8VNL68QUtZ360RYNV32vayNo4S+Rg9Fz3lFvQ705OIzvtqbSuaTxvlit5mu8C6dDlbTZR6lhEWjyzx33DRuqN6OSAvt3N08bJLceg51uMBbmKVr2hzSHNcAQRrBBFwQeCy53C8MS59rGxDDYaiMxzxslY7ax7Q5p7x3+NZKKuOAEF5ysybYY31OHX0WAukpyS4ho1l0TjrIA16JudtjvKG1dcqn2VtCyCvq4mamR1EzGjga2RwA7wsF27GvKonGWwuSwOkzLYq6DGIADZswfC7jDmlzfvtYrPKqWaqmMmMUQG9LpnkYxzz5grWrL8RS8RexMNCoOWvZOu+l1P4z1h4F+9U/z0X4jVmZa9k676XU/jPWHgX71T/PRfiNXYXl/QpuXKREXlhwREQBiYviLaanlmf1sUb5DyMaXW8yprNKXOLnay4kk8ZNyp7z95ZNipxQxu98ms6W3axNNwDwFzgO808IUArufD6bjBye4uTNzkdgZra+mpwLiSVofxMHVSHvMDirfEgDgA8yh/MHkSYo3V8zbOlboQA7RHfqpPrEADiad5y6bPLlR7iwx7Wm0tR7wzhDXD3x3eZcX3i9qy3cvGrKnHbl/ZMeSxIGzhZT9McRnnBvHpbnFxRM1NNt6+t1uF5UtYDnpwakpoaeNtToxRtYPemXNhrcbSbSbk8ZUeZq83DcXkmMznxwxNHVM0dIyOPUtGkCLaIcT9XhUj/7dsP+UVPhh/xrTcSt1hTm3yIWOpmft/wngqPJt/WuNzo5ycLxWjEcQnE0bw+Jzo2gfFe0nTJALTfZta1dN/t2w/5RU+GL/Gvz/brQfKKnwxfoWeErWElJN8ifmK/KR8xmVHuXEdwebR1QEfEJW3MR793M5Xhczl5kocMrpae5cwWdG91rujcLgm2+Ddp42laGCZzHNcwlrmkOa4bQQbgjjBXVnGNanhs0U0ZdVFpcjcom4hQwVAtd7BpgdrI3qXt5NIG3FZbpeYknF4McaXLPJxuIUM9MSAZG9Q49q9pDmOPFpAX4rqpFdQyQSPilaWPY4te07Q4GxCuiuDzj5qYMVG6xkQ1IFhJbqZANjZQNerYHDWOMWC3WdyqT4ZaMrJYkL5qctRhlcHSkiCYbnNtOiL3bJYbdE+Zzt9Whgna9rXMcHNcA5rmkEEHWCCNRHGqkZR5DV+HuIqYHtaNkjRpRnkkGrvGx4l7ZM5wsRw4aNNMRHe+5PAfHwmzXdb9Wy23Fsq/z03zKp4altEVdR0QeK2+DpeXc5f8AKtFjeczF8S95MjtF+rcYG6OlftTo3e4cRJCxr4fUx54ItxI6PPhl9HWSMpKZwfFC4ukeDdr5bFoDTvhoLhffLjwAnucxOSzqWgdPILPqnB4B2iJoIj8N3u5HNXIZusyM0j2z4k3c4hZzac9e/fG6DtGcW07NW/PLWgAAagNQAU3NWEKao0/qyEueLOOzvtvgtZzYz4JoyuJzK5zWaDKCreGub1NNI46nDehcTscO14R1O0C8n5YYEa6hqKZrgwys0Q4gkAghwvbeuAq0ZR5tcToCTLA5zB/2xXkjtwktF2jnAKbWNOpSdOT544oJYp4lsEVYsms82KUTRGXtqYxqDZwXFo4A8EO8JNl0M3RF1hb1FLCHcJdI4eKCPSqSsKqfLmTxImrKLHoaGmkqJjZkbSbb7j2rG8LidQ5VUHEa5080kr+uke+R3Oe4uPnJW4yjywr8Vlbu73SG/vcLBZoJ+JGNp4zc8a7bILMdUVDmy4gDBCLHcdksnE4f9beG/VcQ2rbRpxtIuVR82Vb4tDbdD9ke4GSvlbYEGKC+/r98kHFqDAeepsXlS0rImNZG0MYxoa1rRYNaBYADeFl+zztY1znuDWtBc5ziAAALkknUAAuTWqurNyLpYFRcteydd9LqfxnrDwL96p/novxGr0ymrWT1tVLGbskqJpGE6rtfI5zTbe1ELCpah0b2Pba7HNcL7LtIIv3wvSJfJh+wkumirW7Pxi/xoR9kPavCXPhjLtk0beMRRfmCuJ/8+r+w3jRZolRzl3nnpKJro6Vzamo1gaJvFGeF7xqcR8Vp3tZCg7EMqcUxE6Ek1RUX/wCtukWn7Ng0fMtrgeZ/F6oj3gwNPbznc7fU6/7qfCyhT51ZfQjib0OTxLEpamV80zzJJI4ue47SfyG8ANQAACkPNdmkkr3MqKtpZSghzWm4dPwBu+I+F2/sHCJByPzG0VGWyVJ91yjWA4WiaeKPXp/WJHEFJQFkV75YcNL/AL/QKPc/Io2taGtAa0AAACwAGoAAbAq0Z6cqfduJOY03iprwt4C8G8rvG6nkjCmfOVl/FhdK+zgamRpEMdwSCdW6uG81u3XtItyVvyWEL6+m90uAiNRHurnnVo6YLtInYDvk8JVbGlhjVf0CT2LK5rsmfcGGQxuFpJBu0vDpyAHRPG1ui36q61fjXAgEawddwv1c2cnOTk9y4REVQIk6ILJndaWKsYOqgduch/8AOQ9STyPsPtCoCVv8sfc/uCpFS5rIjC9r3OIFrtIFr9te1htvayqAu58PqOVNxewuWpMXQ95UaEs1E86pBu0V/jtAEjRxlgDvsyp2VNMFxaSkqIp4jZ8T2vbwGx608RFweIlWzyXyqpsRgbNTvDgQNJlxpxuO1j27xHgO0XCy39HhnxrRkxexuEXC5w8vp8NlhbFHG8SMc46elcWcBqsVzMefKftqaM8j3j8iuPKvCLwbFSuacJcLZL5F1o67IXDJzeSjp3E7XbmwOPKQASuFjz6/GpPBN+RjWXDnxpz19NKOa5jvTZTG6gtJEK6pPc6ZmbXCB/BQd9gPpW4w3A6WmBFPBFDfbubGMvy6IF1yEGefDndc2dnOY0+q8rZ0+c/Cn/xAbz2St85bbzq+YUtZfcuq1N6SR1SLWUmU9FL8HUwPPAJGX8F7rZBwOzWpTT0Gpp6H6iIpJNViWSlDUkmemglJ7Z8bC7xrX861ozZYR8ig8X/9XTorqpJaMMDX4Xk/SUv7vBFDfbubGNJ5SBc99bBEVW29QC+JYWvaWuAcDtBAIPKCvtFAGH0mpu4xeTZ7F+9KKfuMXiM9iy0U4sDFGFwdyj8RvsX0KCIbI2D6rfYshEYsD5awDYLci+kWPUYhDH18jGc5zW+kqAMhFpp8ssOZ11XT96RhPgBWBLnNwpu2paeayV3oYqOcVqyjqQWrRv5sNhedJ8cbid9zGk6uMhfHSam7jF4jPYuVmzv4W3Y+R/Njd/dZYkmeygGyOod9WMemRR48F+oo69JfqR38cYaAGgAAWAAsAOADeX0ozlz40/a00p5XMHousZ+fRu9SE8swH/1lUdxT7lHdUl+olVFEj8+j96kaOWUn+xeD8+NRvU0Q5XvP5BRmafcjN0u5LtRTMkFnta8XvZwBF+GxXh0mpu4xeIz2KJDnvq96CD+p+pfP7bq3uMH9T9aM3BbkZyl3Jd6TU3cYvEZ7F609BFGSWRsYSLEta0G3BqCh4Z7q3uMH9T9alPJbFnVdHDO8BrpGaRDb2GsjVfXvJkK6qckxlOvCo8InIZz8i6vEJoHU7WkMY9ri5wbYlwI4zvrkW5mcSO/APtHfkxShlRlzS4c5jZxIS8FzdBoOoGxvchaB2evD96OoP1I/8iz1IUXJuT5merToObc3zOR/YtiPx6fx5P8AGvw5l8R+NT+O/wDxrrDnuoe41Hgi/wAi+f230fcKj+l+tU4LfuL8O17nIvzN4kO4nkkP5tWPJmlxQbImO5JGfmQu2/bfR9wn/pfrX0M91Fvw1Hgi/wAijw6Hcjwrb1HASZrsWH8MTySQn+9fMGSOM05vHDUxnhicR6jlI8GeaiebNhqieBrI3eiRbuiy1ZLbRpa0X33U7wPDsUqjSfTIlW9F9MmRlSY7lHT9pVPHBJA6T7xZpedbqjzt10f71RE8JY2WM8tnBwPhClKGXSaDYtvvOFj3wvyoqWRtLpHNY0bXOIaPCdScqUo6TZoVCUdJs5LC87GGzEB73U7uCZth4zbtHfIXWUtZHK0Oie2Rp2OY4OaeQjUuaxXOPhUVw6Zsx+LG0yX+sBo+dcnU55KaIu9yUdidrnlkd+VrAb+FT4qj1SRPjxh1yTJXRQRX54MSk6wxwj+RgJ8Ly5c5X5UVs991qJng7xe4N8UG3mS5XcVohUr6C0WJY2txqmg+Gmii572N8xK0NZnRwuO/v+meCNj3ee2j51AVPSSSG0bHPP8AI0uPmC3FJkJiUvW0s31m6Hr2S81OXTEVnKkuiP8AJJNZnupG/BQTP52gwelx8y0tXnxnPwVNGznve/0Bq1FLmgxN/XNii58gPqBy29LmOqD8JUxN5jHv9JajiuJEcV1LRfwaeqzvYo/rXxx8yNv9+ktTU5e4nJ11VMOa7Q9QBSFTZjoB8JUyu5jWM9OktnT5m8Nb127P50gHqtCjwq8tX9yPAuJav7kLVOK1Enwk0r+c97vSVikKwkObDCm/wwPOfK70vsthDkZhzOtpKfvxsPnIKMpN6sMjN6srVdfTWE7ATya1aCHB6dnWQxN5rGD0BZQaBs1K2T/curDvIq9HhNQ7rYZXckbz6AslmS1c7ZS1B+xl/SrNIpya7lshH1Fa25F4if4So78bx6QvZuQOJn+El74A9JVjSQNq8X1sQ2vYOVzR+anKR7k5GG7K+NzdYof4WTws/UvoZtsV+Sv8aL9ant2NUw2zRDlkZ7V5uyjoxtqYB9rH+pGVp9wydLuQT+zTFfkrvGi/Wn7NcV+Su8aL9anT/VFD8qp/LRfqX5/qmh+VU/lov1Iy1PuRk6Xq/wDCCv2b4r8lf40f6lNuRNDJBh9PHK0seyOzmm1wbnVqWR/qmh+VU/lov1LYU9SyRofG5r2nY5pDmne1Eaim0qUYPGLH0aEKbxi8SLM8mFzz1NMIYpJTub9TGud2zdthqXLUOazFJbe8iMHfkexvmBLvMrAIolbRlJybKztIzm5SZDlHmPqD8LURM5jXv9Oit3SZkKQfCzzP5ugwecOPnUkLDxPGKemZpzysibwvIF+IDaTxBSrenHYsrWjHngc5S5qcKZthMh4XySHzBwHmW4pckqCLrKWBvHubCfCRdcbjeeqnZdtJE6Z2wPf1DOUDrnclmrnZq3KLE+tZLHGd5g3Blue4hzh9YqviU48orH2KOrRjyhHF/siVMTykoaIWmmjit2gI0u9G3qvMuMxbPbTsuKaF8p+M8iNvKBrce+AtLh2ZKpfrqJ4476yGB0ju+Toi/fK6rDszmHR2Mm6Tn+d2i3wMsfCSoxrS0WBDlcT6Vw/n5sR7iudjEprhsjYGneiaAfGdd3gIWojwfEq52ludRUE9u4SOHju1DwqwGHZNUdPbcaeKMjtgxul41rnwrYveALkgAb52eFRlpS65FcpKXmTIKoc0GJSde2OEfzvBPgYHLoaHMaNRmqjxiNlvvOJ9C7qvy3w6D4SqivwNdpnxWXK5+uzzYcy+5iabmsDR4XkHzI8KhDVh4NvDqf3PaizQYZH1zZJufIR5maK31Hkdh8PwdLCCN8sa4+M4EqPK3Pk8/A0rRxySE/da0elaKszv4m/rXRxcyMH1y5HjUY6L7B49vDpX2J2YwNFgABwDUPAkkjWi7iAOE6h4VW+ry2xGXr6qbka8sHgZYLTzVD3m73OeeFxLj4Squ8WyId/HaJZSpytoIuvqoG8W6MJ8AN1qajOlhTP+/SPAxkp8+jbzqvyJbvJbIU7+eyRNtRnqoG9bHO/6rGjzvv5lrJ8+bO0pHHnSgeYMKiVFR3VR7ineVXuSRPnwqj1lPC3nF7vQWrAnzx4k7ZuLObGf7nFcMio69R7i3c1X+o6qXOjirv4jR5scI/susKXLvEnbaubvO0fVstEio6k3uUdWb1kzZS5T1zuuqqg8ssv6liyYjM7rpJHcr3H0lY6KvEyrk3ufrnE7TflXzZfqKCp+WRfqIA/F+oiACsRm37FUvMPrvVd1YjNv2KpeYfXetln1v2N9h1v2OlWpxfKimpjoPcXynrYImmSV3JG3WBxmw41sKmnEgsS4Df0XFpPFpDWO8Qviiw6GAERMbGDrOiALnhcRtPGV0XjsdV47HJVNXjdbqgjZh8R7eYh8xHCGAEMPERfjWPSZooHP3Stnmq5DtLnFoPFtLvvLocXy4w+luJZ2aQ7RnVv5C1t7d+y4rFs+DBcUtO53A6Uho8RtyfCFnm6a63j+djLN0Y+Y8fzsjv8AC8mqOl+AgjjPxg0aXfeeqPhWXWYhDC3SlkZG3he5rR4SVAmKZz8TqLjdtyae1hAZ97W/7y5ieofI4ue5z3Ha5xLj4TrSndxXKKEyvYR5Qj/BPWJZ18MhvaR0xG9E0n7zrN865XEc+LtYp6YDgdK8n7jbesosRIldVHpyM8rypLTkdZiGdLFJr+/bkDvRNa37xu7zrm6zEppjeaSSU8L3Od6xWOiRKcpaszSqSlqwiIqlAiIgAiIgAiIgAiIgAiIgAiIgAiIgAiIgAiIgAiIgArEZt+xVLzD671XdWIzb9iqXmH13rZZ9b9jfYdb9jV5xsvpsNMbIY2OdI1ztN5JDbEDrRa+3hUS4zlnXVdxNO8tPaNOgzxW2B7912WfL4el+af6wUZqtxUlxuOPIpdVJ+I448giIspjCIiACIiACIiACIiACIiACIiACIiACIiACIiACIiACIiACIiACIiACIiACsRm37FUvMPrvVd1YjNv2KpeYfXetln1v2N9h1v2ODz5fD0vzT/WCjNSZny+Hpfmn+sFGaVceYxN15rCIiQZgiIgAiIgAiIgAiIgAiIgAiIgAiIgAiIgAiIgAiIgAiIgAiIgAiIgAiIgArEZt+xVLzD671XdWIzb9iqXmH13rZZ9b9jfYdb9jg8+Xw9L80/1woyurTVOHwykGSNkhGwva11uS4Xj0ipe4Q+TZ7E6pbOcnLEfVs3Um5YlX7pdWg6RUvcIfJs9idIqXuEPk2exLyb7i8g/UVful1aDpFS9wh8mz2J0ipe4Q+TZ7EZN9wyD9RV+6XVoOkVL3CHybPYnSKl7hD5NnsRk33DIP1FX7pdWg6RUvcIfJs9idIqXuEPk2exGTfcMg/UVful1aDpFS9wh8mz2J0ipe4Q+TZ7EZN9wyD9RV+6XVoOkVL3CHybPYnSKl7hD5NnsRk33DIP1FX7pdWg6RUvcIfJs9idIqXuEPk2exGTfcMg/UVful1aDpFS9wh8mz2J0ipe4Q+TZ7EZN9wyD9RV+6XVoOkVL3CHybPYnSKl7hD5NnsRk33DIP1FX7pdWg6RUvcIfJs9idIqXuEPk2exGTfcMg/UVful1aDpFS9wh8mz2J0ipe4Q+TZ7EZN9wyD9RV+6XVoOkVL3CHybPYnSKl7hD5NnsRk33DIP1FX7pdWg6RUvcIfJs9idIqXuEPk2exGTfcMg/UVful1aDpFS9wh8mz2J0ipe4Q+TZ7EZN9wyD9RV+6XVoOkVL3CHybPYnSKl7hD5NnsRk33DIP1FX7qxObbsVS8w+u9bfpFS9wh8mz2LLhhaxoaxoa0bGtAAHIAnUaDpvHE0W9s6Um8T//2Q=="/>
          <p:cNvSpPr>
            <a:spLocks noChangeAspect="1" noChangeArrowheads="1"/>
          </p:cNvSpPr>
          <p:nvPr/>
        </p:nvSpPr>
        <p:spPr bwMode="auto">
          <a:xfrm>
            <a:off x="49213" y="-563563"/>
            <a:ext cx="2571750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AutoShape 35" descr="data:image/jpg;base64,/9j/4AAQSkZJRgABAQAAAQABAAD/2wCEAAkGBhQSEBIUEBAUFBQWGBcWGBcVGBYWFxoeFBUXFRUYFxwXHCgfGBkkHxcZHy8gIygpLCwsFx4xNTAqNSYrLCkBCQoKDgwOGg8PGDAlHiQsKSwsLCw0LC8sLCksLCwuLCwsLCwqLCwsLCwsLCwsLCwsLCwsLCwvLCwsLCkpLCwpLP/AABEIALoBDgMBIgACEQEDEQH/xAAcAAACAwADAQAAAAAAAAAAAAAACAUGBwEDBAL/xABTEAABAwIBBQgMCQkIAQUAAAABAAIDBBEHBQYSITETQVFUYXFygQgWIjIzNZGTobGy0RQjQmKCkrPB0hc0UnN0oqPCwxgkQ0RTY4PTFSVVZOHi/8QAGgEAAgMBAQAAAAAAAAAAAAAAAAMBAgQFBv/EADMRAAIBAgQEBAUDBAMAAAAAAAABAgMEERQhMRJBUVITMjNxBYGhsfBCYdEiIzSRFWLB/9oADAMBAAIRAxEAPwCzYjYk1mSpmA0sEkMukY36Twe5tpNeN5wuNmog84FQ/tG1HEofrvUt2R/gaHpy+yxYWu3a29KpSUpR1FttMZTDbEGryo97jTQxQRkBz9J5cSQSGsGy++SdlxtutEWTdjr+Y1X6/wDpMWsrmXMVGo4xWCRdbAhCFnJKxiBnDUUNI6pp4Y5Wx23Rry4OAJDQ5ujtsTrHBr3ln+beN1ZW1UNNDRQB8jrAl77AAFznHkDQT1K/Yo+J679UfWFhWCfjqn6M32L10benCVGUmtVj9ijeozrb2F9u/ZdVXVsiY6SV7WMaLuc4hrQBvknUF2kpZcVsRX5QqHRRPIpInEMaNkhGrdXcN/k32DlJWa3oOtLBbcyzeBf85uyDgjJZQwGcjVujyY4+dotpOHPoqk1WPWUnG7TBGOBsdx++4levB7C9lcHVVYCYGO0WRgkbo4a3FxGvQFwNW0316iDu1Hm7TRN0YqWFjdlmxsA67DWtlSVvQfAo4sqsWYFR4/ZRYe7bTyD50Zb6WOCuubvZB00pDayB9OT8th3WPnIADmjmDlbc4cLsn1jSH0rI370kIEbweHuRZ30gUvmfuYE2S5tGTu4n33OUCwdbaCPkvG+PJdXpq2uNOHBkPFDXA32Lqq9PQduWjuljo6d9G+9paOu3MvjJj7wxG97sYb8N2hegrk7MYYbW9kDVRSyRSUEIfG5zHDTfqcwlrh5QV0f2jajiUP13rP8AP7xrX/tM32jlD0TAZIwRcFzQesi69BG1ouKfCK4maz/aMqOJQ/XeuWdkbPfXQxEcj3j7itQGGWTP/b4Pq/8A2uJMLsmOFjk+HqBB8oN1zvGtux/nzLYS6meU3ZIf6uTutk33Oj+9WjI+OuTpiBI6WnP+6y7frRl1hymy6MtYB0EoPwcy0zt7RcZGdbZCSepwWQZ64Y1eTe6kaJIL2E0dy3XsDwdbDz6uAlOhTta2kdH+e4YyQ0VDlCOZgfDKyRh2OY4OaetpsvQk6yDnJUUUokpZnRO37HuXcj2nU4chCYHDbFyPKNoKgNiqragO8lsNZjvsdv6Bvq1gnXbPXsp0lxLVEqWJoiEIWEsCEIQBT8VM7DQZOkfG7RmkIiiO+HOuS76LQ489lNZp5fbW0UFS23xjAXAfJcO5kb1OBHUsGx1zn+E5Q3BhvHSjQ5DI6xlPVZredhU/2PWdFnT0Tzt+OivwizZWjq0XW5HLoytcLdT57/Ipxam4IQhc4uCEIQBjfZH+BoenL7LFha3Tsj/A0PTl9liwtehsfRXz+4qW5v8A2Ov5jVfr/wCkxaysm7HX8xqv1/8ASYtZXHu/WkMjsCEIWYkrWJUelkivB/0Hn6o0h6lg+Cfjun6M32L1vWIvimv/AGeX2SsFwT8d0/Rm+xeupa/49T5/Yo90b1iLlIwZKrZGmzhE5oI2gyWjBHMXXSlJt8QclmoyXWRNBLjE4tA2ks+MaByktASkJ3w3Dgl1xImM9gpO12RaYNIu0ytdbeduz3a+WzmnrCvSVbDzEebJcrtFu6QSEbpETbWNQew/Jf6CNR2AhiM1c/KTKDb00w07XMT7Nlbzt3xytuOVYru3nCblhoy0WWFQmeebDK+imp3gXcLscfkvaO4cOvUeQkb6m0LHGTi8UWPBkGMtpadrgQ4RRgg7QQxoIK9xXK4KG8XiAo+f/jWv/aZvtHKIyf4aPpt9oKXz/wDGtf8AtM32jlEZP8NH02+0F6iHkXsIHPC5XAXK8sPBddTTNkY5kjQ9jgWua4AggixBB2grsQgBYsWMPP8AxtSHwgmlmJMd9eg4a3Rk8m0E7RwlpKo8MzmOa5ji1zSCHNJBBBuCCNYIO+mxxCzaFdk6oh0bv0S+LhEkYLmW59beZxSlr0FnW8WGEt0KksGNDhTn7/5Kk+NI+Ew2bLvaVx3EgHzrG44QdgIV3SqYW5yGiynA8m0ch3GTg0ZSBc9F2i76Katcu8o+FU02ZeLxQKHzuzgbQ0U9S63xbCWg/Kce5jb1uIHlUwsO7IXOi7oKJjtTfjpbcJu2Jp5hpOt85pSrel4tRRJbwRjlRUOe9z3uLnOJc4naS43JPKSbr3ZuZbfR1cFRH30Tw63CNj28zmkt61Yc4sPnU2SaGtsdKYu3UfoiTuqcgb12g35XAKmL0UZRqReG2wnYdGhrWTRRyxu0mSNa9p4Q4BzT5Cu9ZZgFnRu1E+lee7pzdvCY5CSOfRdpDkBatTXm6tN05uLHJ4ghCEokxvsj/A0PTl9liwtbp2R/gaHpy+yxYWvQ2Por5/cVLc3/ALHX8xqv1/8ASYtZWTdjr+Y1X6/+kxayuPd+tIZHYEIQsxJXMRfFNf8As8vslYXgYP8A1mP9XL7C3TEXxTX/ALPL7JWF4F+OY/1cvsrp23+PU/ORR7oZdLhi7ho+imfU07CaSQ6R0R4FzjrabbGEnuTy6PBdj18TQte0te0Oa4EEOAIIOogg6iORZKFeVGWKLNYiVL6ilLXBzSWuBuCDYgjYQRsK3PPbANkhdLkxwjcdZgeToH9W7azom45WhY3lvN2oo5NzqoHxO3tIajytcO5cOUErvUrinVX9L+Qppou+amOdZTaLKn+9xD9M2lA5H/K+kCeULbM0cQaTKLf7vLaQC7on2bIOW1+6HK0kJS13UlY+J7ZInuY9pu1zSQ4Eb4I2JNayp1NY6MlSaHSXBVDwmxE/8lTuZOQKqEDTtqD2nU2QDeO84DUDbYCAL4VwpwdOTjLcaniKPn/41r/2mb7RyiMn+Gj6bfaCl8//ABrX/tM32jlEZP8ADR9NvtBemh5F7CBzwuVwFyvLDwQhCABJ5nXRCGvq4miwZPM0czZHAeiycMpQ8+pdLKleRxmf0SuH3LqfDfNL2KTIMFORm9XmekppjtlhikPO9jXH1pN03+ZsBZk6hYdraeAHnETbpvxLDhiRAkq+tZDFJLIdFkbXPceAMBc4+QJW8lwPy1lobpf+8Sl79fext7pwB5GN0R1LWMfc6NxomUrHd3UG7rbRHGQTzaTtEcoDlGdjzmzoxz1rxrf8TH0WkOkI53aI+g5Jt/7NGVXm9ES9XgaZnVm42soJ6WwAezRZwNc3XEdW8HBvUEok8DmOcx4LXNJa4HaC02IPKCnVS245ZsfBsomZjbR1QMnJptsJR1ktf9NT8Pq4ScHzCa5kDhtnR8AyjBKTaNx3OXg0JLAk9E2f9FNeCkoTQ4QZ0fDMmRaTrywfEv4ToAaDuttte+Q5X+I0tqi9mRB8i7oQhcgYY32R/gaHpy+yxYWmC7IijLqCnkA7yex5nxv1812gdYS+r0Fi/wCyvmKlub/2Ov5jVfr/AOkxaysf7HKsBpqyPfbKx/U9haPsytgXIu/WkMjsCEIWYkrmIvimv/Z5fZKwvAvxzH+rl9lbVitXCLI9aT8qPcxzyubH/NfqWQ9j/SaWVHvtqjgeb8rnMaPQT6V07fS2qMo90MWhQeemWzR0clQNkToXOG+WbvGJAOUsLgOVTEE7Xsa9jg5rgHNI1ghwuCOQhc7heGJc7F5q/JsU8ZjniZKw7WvaHN8h3+VelCrsBhuI+CDYo31OTdLRaC59OSXEAayYidZt+ibnbY7AsZTsFKDnrQthyjWRxizGTyhoGoAaZsByAaupduxryqYxlyFyWBM4QZWMGWKWxOjKTC4DfEjSGg/SDD1JpClMw2pjJlegDb3E7HauCM7o70NKbPeWb4il4i9iYbCj5/8AjWv/AGmb7RyiMn+Gj6bfaCl8/wDxrX/tM32jlEZP8NH02+0F14eRewsc8LlcBcryw8EIQgDz5QrWwwySyGzI2Oe48jGlx9ASaVdSZJHvd3z3OcedxJPpK37HjPIQUoo43fGz2L7bWxg319Mi3MHJfF2/h9Nxg5vmLmyTzayM6rrKenbe8sjWm28Ce7d1NuepOGxoAAGoDUPuWMYBZklullCZtrgxwA8GySTr70fT5Fc8Xs6PgWTJdF1pZ/iY7bRpg6buSzdLXwlqz3kvGrKnHlp8yY6LEwXEnOf4flKeVrrxtO5xcGhHcAjkcdJ/0lqubeMOS6Okgp4/hGjEwNvuQFzte7v9rnEu61nGF+HgypNMJHvjhiaCXMtcuebMaNLVsDieYcK0n+zpScbqPJH+FaK7oJKlNvToQsdyR/L7k3/5Hmx+JVDE/EjJ2UqHc492EzHNfGXRgC/euaTpagWk9YCnv7OlJxuo8kf4Uf2dKTjdR5I/wrPB2sJKSb0J/qMAWh4IZ0fBcpCJ7rR1IER4NMG8J57ks/5FXs/c0zk6ukp7lzAGvjc4WLmOGo6t8EOaeVpVfikLXBzSQQQQRtBGsEcq6slGtTw5NFNmOshQWZGcgrqCCoFtJzbSAbz29zILbwuCRyEKdXmJRcW0xxC545uiuoZ6Ymxkb3JOwOaQ6MnkDgL8l0pFfQvhlfFMwskY4tc07QQbEJ0VQsR8KYspDdY3CGqAsH27l4GxsgGvVsDhrA4RYDdZ3KpPhlsysliYrhXnmMnV7XyE7hKNzl37Am7X2+afQXJpIJ2va1zHBzXAEOaQQQdYII1EcqUXOLMqsoXEVVO9jb2DwNKM8zx3PVt5F6c2MQ62gGjTTkR3vubwHx8tg7vb/NIW25tVX/rpvUqnhuNohLwOyGr/APQpD9Cb/tUDl3FXKVcNyMxY1+rc4G6GlfVa4u9wPBex4FjXw+q3rgi3Ei0Y55/MqHsoqZ4fHE7Tle03DngENYCNobc35T81WvAPNd0FFJUyNs6pI0b7dzjuGnk0iXHlAaVT8PME5p3smyix0MAIcInapJLbzhtjZw37o7wF7rf4og1oa0BrQAAALAACwAA2BTcVIQpqjTePVkJYvFlVxYj0sjVov/hg/VkY77lQsFMTGhjKCreGkaqeRx1EE6oSTsOvueEdzvAHU87siGsoaina4MdKwtDjcgHURe29qSyZx4cV9ESZ6ZxYP8SP4yO3CS3vfpAFTaxp1KbpyeuOgSxTxGyQlizZxmr6NojL21EYsA2YFzgBvNeCHeW4Css3ZGz6PcUMQdwl73DyAA+lLlYVU9NSeJG05cyzHSU8s87tGONukeXeDRwuJsAOEhKDlbKLqieaZ/fSyPkPO9xcQOTWpfOnPisyk9vwmTSAPcRRjRYCdXctGsu12ubnXa6tmYWCdRUubLXNdT0416DtUsnIBtjHK7XwDfG6hTjaxcqj1ZVvi2Jbsf8ANBzpX18rbMYDHDcbXO1SOHIB3PO53AtzK6aGhZDGyOFgZGwBrWtFgAN4LslkDWlziGtAJJJsABrJJOwLlV6rqzci6WApOf8A41r/ANpm+0cojJ/ho+m32gvdnbXtnr6yWM3ZJPK9p4WukcWnrFioyKQtcHDaCCOo3Xo4eRL9hI6gXKW38vWUuGDzX/6XVPjplRw1SxM5WxM/muuJ/wAfV/YbxIZdZ9n3jFTULXMp3NqKnYGtN42HhkcNWr9EG/Do7VhWUs9Mo1vcS1U8od/hsJDTzsjAB8i92RMJspVRGjSOiaflz/FActnd0RzNKdCyhT1qyI4sditZWytLUzSTVDy+SQ3c4+QADYABYADUAAFecMcKZK97Zqlro6QG9zcOlt8lnzeF/UNezQsz8B6anLZK13wmQa9C1oQeUHXJ9Kw+atRYwAAAAAagBqAtsAVq98kuGl/v+CFHqfFPTtjY1jGhrGgNa1osAGiwAA2ABLfjhnR8KyiYWOvHSgxjgLzYzHqIDP8AjW0YiZ+RZNpXuL2moc0iGPaS46g4j9Bu0nftbaUs+b4jkrqf4U8CN80e6ucdWi6QaZcTs1XuVSwpb1ZfImT5DI4S5s/AslwhwtJL8dJw3kA0WnmaGi3DdXNfLHAgEbDsts6l9LnTk5ycnzLghCFQDJ+yBzZ3Wkjq2DuoHaL/ANXIQAT0X6P13Jf04uc7YTR1IqnBsJie17nGwAc0gnn16uWyTpdz4fUbpuL5C5rU1/sfM6dCeWiee5lG6x9Ng7sDpMF/+PlW8pMskZTfTTxTxGz4nte3nab2PIdh5Cm0zWzrgr6ds1PIDcDSZcacZI1teN4jyHaNSy39HhnxrZ/cmL5EyhUnEPPuTJz4BHEyQSNeTpFwI0S0C1ukVVI8cpvlUkR5nuH3FceVeEXg2Knc04S4ZM2BzQRYi4VfrsPsnzXMlBTknaRG1hPOWWKpLMdP0qHyTe+NeuHHGD5dJKOi5jvXZTG6gtpfcjNUnzJ9uFGSwb/AIusvPoLlOZLzdpqb82poYeWNjWk85AuetVSDGehd3zZ2dJjT7LipKnxPyc//ADQafnskb6S23pTHcqW8/qXVam9pItSFGUuc9JJ4OrgceASMv5L3UkHX2ITT2Gpp7HKEIUkkPlHM+iqCTPRU8jj8p0bNL61r+lRP5Jsl8Qj8sn4lbkK6qTWzZGBF5KzYpab82pYYjwsY1rut1rnyqUQhVbb1ZIL4mga9pa9oc06iHAEHnB1FfaFAEf2v03FYPNR+5Ha/TcVg81H7lIIVuJ9QI/tfpuKweaj9yO1+m4rB5qP3KQQjifUDriga0Wa0NHA0AepdiF0T10bO/kY3pODfWVXEDvQoebPGiZ31bT9UrCfICvBNiZk5u2raei2R3stKo5xW7KOpBbtE5UZIhkdpSQRPdsu5jHHVs1kXXV2v03FYPNR+5VubF7J42SSO6Mb/AOay8UmNdGNkVQ76MY9cijMRX6ijr0l+pF+hhaxoaxoa0CwDQAAOAAbF9rNJccYPk0sx53Mb6iV5n46N3qFx55QP6ZVHcU+pR3VJfqNUQskfjo+2qhaDyyk/0wumTHKb5NJEOd7j9wUZmn1IzdLqa3VUbJG6MsbXtvez2hwuNhsRtXl7X6bisHmo/csqdjhUW1U0I5y8/eF8fluquL0/8T8aM3BcyM5S6msdr9NxWDzUfuXdTZKhjJMcMbCRYljGtNttrgbFkP5bqri9P/E/GtPzPy06rooZ5Gta54dcNvYaL3M1X1/JTIXCqPBMZTrwqPCJVcUsz6mukpjTMDgxsgcXOa0DSLCNpudh2KnR4N15tfcBzyHV5GFapnRntT0BjFQJCXhxboNDu9sDtIttCr7saqLejqT9CP8A7FnqQpOTcnqZ6tOg5tzepUPyK1v+pTfXf/1r4fgxXDY6nPNI772K4flto/8ARqfqxf8AYus430vF6j+H+NU4LfqL8O16lOkwerxsbCeaT3gLofhPlEbIGnmlj+9wV4/LfS8XqP4f419NxupN+CpHVEf6ijw6HcR4Vt3fn+jPpMMcojbSE8z4j6nr5gzUypAbx09VGf8AbLh7BWkQ40UbjYQ1N+RkZ9UimqLPqOW2jSV2vfNM+3lFwpVGk9pAqFF+WZmNLnBluDa2rcBvSwOkHWXMv6VN0eL1XHqq6C+9dokiPkeHAnyLU6ao023DXN5HtLT5CuZ6hrGlz3Na0bS4ho8p1JypSW02aY0JR2qMp+S8WqGWwe90DuCVth9Ztx5bK3UtYyVodFIyRp2OY4Ob5RqVaytiHk6O4fOyU/oxt3W/WBo+lVGpxfpo3E0eTxpH5btCI6+HQDifKp8VR80kT46h55J/nzNZQsKyhjDXSeDMUI+YzSPlkLvUFXK7OurmvutXM4He03Bv1WkD0Jbu4LZC5X0FssRjK3LEEPhp4o+m9rfaKgazE/J8d/70Hngja9/pA0fSl/hgc82Y1zz80Fx9CmKXMmuk7yin53MLB5X2CXmpvyxE5ypLyxNMrMbaVvgoJ3nl0GD2ifQoWrxylPgqSNvTe5/shqhaXCPKD++ijj6cjf5NJS1NgfUHwlVC3ote/wBeio4riXIjjupbIi6rF+vf3r4o+hGD7Zcompz/AK+Tvq2UdAiP2AFfqbA2MeErJHdBjW+suUnBgxQt7507+k9o9loR4VeW7+pHg3Mt39TGqnLE8nhKiV/Ske71leSyYGHC3Jzf8rpcrpJT/NZSEOY9C3ZQwdcbXe0CjKTe7DJVHuxbbrlovs18yZ+HIVOzvKaFvRjYPUF62RgbABzalKs/+xZWD5yFdjydK7vYZHb2pjj1agvSzNqqOyjqDzQyfhTOIVsmupdWC7ham5m1p2UNR1xPHrC7WZiV5NhRTdbbetMeSF0vrY299Iwc7gPvU5SPUnIw5sXr8nuUOJS/u+9djcNcokX+Bv8ArRj1vW9vy1A3vqiEc8jB96635yUo21dOOeWMfzIytPqGTpdxhP5NMo8Td9eL8a4fhvlEC5o39Toz6nLde2ek45T+ej/EjtnpOOU/no/xIy1PqRk6Xd9jBvye5Q4lL+771tWH9BJBk6njmYWPaH3adovK8jZyEHrXv7Z6TjlP56P8S91NUskaHxva9p2OaQ5psbGxGo6wm0qMYPGLHUaEKcsYsy/GfJ8k01G2GJ8jtGXUxrnHvo95oVRocMMoS2/u2gDvyOYz0X0vQmDQonbRnJybCdpGc3KTMao8EKg+FqYWdAPkPp0VN0mB8A8LVTP6AYz1hy0peTKOVoadmnPKyNvC9wF+QX2nkClW9OPIlWtGOrRWaXCbJ7NsLpDwvkf6mkD0KYpczKKPvKKAcpja4+VwJVRy5jTAy7aSJ0zt5zvi2c4v3Tuaw51WpsrZayj4NkrIzsEbdwZ9dxBI+kVR1KUdIrH2KOrRjpCOL/ZGq5Ry/SUYtLNFD80W0upje6PkVNytjZAy4poHyn9J5EbecbXHrAUFk7BSpeb1FRHHfWdHSld196L9ZVpybg1Rx2MrpZjv6TtBvkZY+lHFWlssCOK4n5Vh+fnIoOVcWq6a4bIyBvBE0X+s+5vzWUKzJ1bWnS3OpqD+kRI8fWdqHlTAZOzUpILbjSxMI+VoAu+sbu9KlHOAFybDhKjLyl55FcpKXqTMHoMIq+TvmRxD/cePVHpFWGhwNOoz1nOI2fzOd/Kr7X560UPhKyEEbwcHu8jLlV+uxkoWeDE0vRZoj+IWn0I8KjDdh4FvDzP6n3RYO0DO/EsvTfYfww1TtFmTQxd5Rw87mB58r7lUCtxydr3GjA5ZJCfQ1o9agqzGCvf3roouhGD9oXI8WhHZfQPHt4bL6G6RxNaLNaGjgAAHoXL3gC5IA4TqS4VefFdJ39bN9FxYPIywUPPUvebyPc88LiXH0qrvFyRDv48ojKVOddJH4SsgbyGRl/IDdRNRijk5n+a0j8xkjvTo29KX1CW7yXJCnfz5JG3VGNNE3vY6h/M1gH7z7+hRk+ObP8OicelIG+ppWSIVHdVHzFO8qvmaTUY4VB8HSwt6Tnu9WivBPjLXO70QM6MZPtOKoqFR16j5i3c1X+otcuKeUXf5rR6McQ/kuvFNn7Xu21s30To7eiAoFCo6k3zZR1ZveTJOXOmrd31ZUHnmk/EvLLlOV19KaR19t3uPrK8yFXifUq5N8zlzydpJ59a+bLlCgqcWQuUIA4QuUIA4TCYX+KaXmk+2kS+Jg8MPFNLzSfbSLXaed+xvsfUft/BalE5Yzop6Y6Mj9KQ97FGDJK7gsxuvrNhyqQqqbTFi97Rv6B0SeTSHdD6JB5V10OS4oQRDExl9ZLQAXHhcdrjym66Tx5HVePIqVVlDKtXqpqdlFEf8Sch0pHIwA6B5COteamwije/dK+rmqZDt16I5rkl1uYhWXK+elHTXE1SwOHyGnTf9VlyOtUrK2N8YuKWmc/50pDB9VtyR1hZ5+GvO8fzoZZulH1JY/nRF6yVmrS01twpo2EfK0bv+s67vSvfV10cTdKWRkbeF7g0eVxWCZUxRr57/AB+5NO9CAz97W/0qsVFS6R2lI9z3H5TiXHynWlO6jHSKEu9hHSEf/DespYq0EN7TGUjeiaXfvGzfSqrlHHE6xT0gHA6V9/3WD+ZZWhIldTe2hnleVHtoW3KOKmUJb2nEQO9E1rfSbu9KrdblSaY3mmkkPz3uf7RXmQkSnKW7M0qkpbsEIQqlAQhCABCEIAEIQgAQhCABCEIAEIQgAQhCABCEIAEIQgAQhCABMHhh4ppeaT7aRL4mDww8U0vNJ9tItdp537G6x9R+38HkxGz7kyfuTYYmOdKHnSeTZugWjvRa/fcI2LI8s57VlVcTVL9E/IZ3DOYhtr9d1dcdPCUfRl9qNZcouKkuNxx0Iu6k/EccdAQhCymIEIQgAQhCABCEIAEIQgAQhCABCEIAEIQgAQhCABCEIAEIQgAQhCABCEIAEIQgAQhCABMHhh4ppeaT7aRL4mDww8U0vNJ9tItdp537G6x9R+38FNx08JR9GX2o1ly1HHTwlH0ZfajWXJdx6jFXfqsEIQkGYEIQgAQhCABCEIAEIQgAQhCABCEIAEIQgAQhCABCEIAEIQgAQhCABCEIAEIQgAQhCABMHhh4ppeaT7aRL4mDww8U0vNJ9tItdp537G6x9R+38FMx08JR9GX2o1lyaWrybFLbdYY5LbNNjXWvttpDUvP2u0vFIPNR+5Pq2znJyxNFa0dSbliLEhM72u0vFIPNR+5Ha7S8Ug81H7kvJvqKyD7hYkJne12l4pB5qP3I7XaXikHmo/cjJvqGQfcLEhM72u0vFIPNR+5Ha7S8Ug81H7kZN9QyD7hYkJne12l4pB5qP3I7XaXikHmo/cjJvqGQfcLEhM72u0vFIPNR+5Ha7S8Ug81H7kZN9QyD7hYkJne12l4pB5qP3I7XaXikHmo/cjJvqGQfcLEhM72u0vFIPNR+5Ha7S8Ug81H7kZN9QyD7hYkJne12l4pB5qP3I7XaXikHmo/cjJvqGQfcLEhM72u0vFIPNR+5Ha7S8Ug81H7kZN9QyD7hYkJne12l4pB5qP3I7XaXikHmo/cjJvqGQfcLEhM72u0vFIPNR+5Ha7S8Ug81H7kZN9QyD7hYkJne12l4pB5qP3I7XaXikHmo/cjJvqGQfcLEhM72u0vFIPNR+5Ha7S8Ug81H7kZN9QyD7hYkJne12l4pB5qP3I7XaXikHmo/cjJvqGQfcLEhM72u0vFIPNR+5Ha7S8Ug81H7kZN9QyD7hYkwmF/iml5pPtpFM9rtLxSDzUfuXtgp2saGxsaxo2NaA0C5vqA1BOo0HTljiaLe2dKXE2f/2Q=="/>
          <p:cNvSpPr>
            <a:spLocks noChangeAspect="1" noChangeArrowheads="1"/>
          </p:cNvSpPr>
          <p:nvPr/>
        </p:nvSpPr>
        <p:spPr bwMode="auto">
          <a:xfrm>
            <a:off x="49213" y="-411163"/>
            <a:ext cx="188595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AutoShape 37" descr="data:image/jpg;base64,/9j/4AAQSkZJRgABAQAAAQABAAD/2wBDAAkGBwgHBgkIBwgKCgkLDRYPDQwMDRsUFRAWIB0iIiAdHx8kKDQsJCYxJx8fLT0tMTU3Ojo6Iys/RD84QzQ5Ojf/2wBDAQoKCg0MDRoPDxo3JR8lNzc3Nzc3Nzc3Nzc3Nzc3Nzc3Nzc3Nzc3Nzc3Nzc3Nzc3Nzc3Nzc3Nzc3Nzc3Nzc3Nzf/wAARCACFAMMDASIAAhEBAxEB/8QAHAAAAQUBAQEAAAAAAAAAAAAAAAEFBgcIBAID/8QAUBAAAQIFAAQICAoFCgcBAAAAAQIDAAQFBhEHEiExExVBUXGBkbEIFDJTYZKh4SI1NkJyc3SCssEWM1Ji0RckNENVk6KzwtIjVmNkhJTDdf/EABoBAAIDAQEAAAAAAAAAAAAAAAACAQMFBAb/xAAuEQACAgEDAwEHBAMBAAAAAAAAAQIDEQQhMRITQTIFFEJRYXGBIiQzUkNEwfD/2gAMAwEAAhEDEQA/AOPSbdt02vdsxT5CvTBlihLzSVNtkoCs/Bzq7cberEetF923TdF2MyFQr0x4shtTziEttguBOPg51dgOdvo7YZ9PHy+X9ka/OPWgT5ef+G73pjX7cfderCzgrz+o0gN0LCQsZBYR++1TbFq1Kbp847KTMrLrfbcbAOShJOqQQdhxiK80L3NcFzVud44qzz8vKsBSWdRCQpSjjJwM7AD1xY19/Iuu/wD57/8AlqiqPByQTUK45yBlkdpV/COuqKenm2hXyXDcFbkLfpb1Sqbwal2ht5So8iUjlJ5opSe0l3fd1VFNtCWVKoWDqJaSlTpT+0pZ2JHRjHOYTwg606/X5OjpUfF5VkPKTzuLzt6kgY6TEl8HqTlU23PzqEgzTk2WnFY2hKUpKR0fCJiyFUaqe9JZb4Izl4GF6y9KvBia47dW8dpaTU1BQ7cJ9sMrekG/LRqBk6y446tPwlMVBrWJHOFDBI2bwSI0hiI7fNpyd20R2RmEpTMAFUtMFI1ml8m3mO4jlEJDVJvFkVglx+Q70mbNQpUnOFAQZhhDpSk5xrJBxnriDaaKtV7fospU6NUnpRfjAZW2lKSlYIUQdoOCMRK7MZflrUpDE00Wn2pRttxB+aoJAI7REL8IP5Fy329H4FxVSk7kvGSXwVS1pMvZ1xLbdbeKlqCUjg29pP3YmPB6aP25j1peKlpnxlK/Xo/EI2aB3x36yUaWlGK3+gkdyhJiqaYqYguvtTriBvxLMvexKSY+dK03V2TcDdZp8rNpScKKAWXB3jPUIv8A1dsRK+LApF2Sri32ksVEJ/4U42n4QPIFftJ9B6sRyxvqltZBfgbD8MLO0hUG61BmTfUxPauTKTACVnn1eRXUc+gRLRtEY5qshPW/WHpKa1mZyUdxrIJGCNoUk9hBi/dEekJVzyyqXVVJ41l29YObvGEDZrY/aGzPSDz4nUaToXXDdApFlQQQhOI4hiA6ZrlVb9qLZlXFNzk+rgWlIOChO9ah1bPvCH+xK+m5rYkqnkB1aNR9IPkuJ2K9u3oIigtMVxcfXi+2w4FSsgPF2ik5BIOVn1sjoSIkXg/3H4rVZqgzCwG5wcMwD5xI2gdKRn7saEtLjTKXnkXq3L7ghAYWM8YIIIIAM26ehi/FemUa/wBULoE+Xn/hu96Y9affl0PTJNd64+egZQTfqRjypR0fhP5Rtf6f4K/iNJQsJCxilgxXyNazK6Oenv8A+WqKt8HD9bX/AKLHe5FrXkguWnWkDYTIvDP3DFV+DePh18+iX/8ApHZU/wBvP8CvlDN4QNJelrql6lgliclgkKxuWjYR2FJ6zzRF7DvaoWZPLclQl+Uex4xKrOAvG4g8iht29uY0tdNuyFz0lynVNvWbVtQseU0rkUk8h79ojNd6aP63abylzLJmJDOETjQygjk1h809PUTHVpba7K+1MiSaeS/7T0hW9c4Q3KTgYmyNsrMkIcz6ORXUT1RLNkYpBKTkHaNoMT+z9K1eoC22Z51VTkBsLT6suIH7q9/UciK7vZ7W9e4KfzNL7IrHwg/kXLfb0fgXE8t+uSFw0tmo0t4Oy7g6Ck8qVDkI5ogfhB/IuW+3o/AuOTTpq6KfzGfBQFM+MpT69H4hGzR+cYypnxlKfXo/EI2aPzjs9pcx/IsBYQ7oWCMwcpbwh6G3wFOrrSMOBXirx5wQVI7MKHXFSW3WHqBXZKqSxPCSzoWRnyk7lJ6wSOuNDacG0r0dzpIBKHmSn0HhAO4mMymNrRPro6X9iuWzNpSz7cyw0+yvXadQFoVzgjIPZDBpCuAW1ak9UUqAf1OCl/S6rYns39UfSwXFOWTQlLJUTItZJ5fgiKq011SYr92U21KaoqU0tIUkbi85jGehJ6tYxmU1dVvS+F/wdvYiLFlvzOjeauo65eRNZSknOsyPgqV06x38yTEXpFQmKTVJWoSitV+WdS4jpBzjo5I1vJUOTlbcaofBhUoiV8XUkjyk6uqe3aeuMn3HSXqDXJ6lzGSuVeKNY/OHzVdaSD1xp6W/vOUX/wCQjWDW9FqUvV6VKVGUVliZaS4jnAI3H0jd1R3RT/g/XF4zTZugTCyVyquHlwT/AFaj8IDoVt+96IuCMm6t1zcR08hBBBFZJnHT98uk/YWvxLj4aCPl+19le7hDp4Q1OdauSQqOqeBmJUNA42ayFE47FCGDQzPtU+/5AvnVTMJWwFE7lKTs9oA642Y76Pb5FfxGn4WPIIxC5jGLBpu1QTa9YKjgCReyfuGKq8G8fBr5+z//AFiwNKNSZptiVhbx2vS6pdsZ2lTg1R3k9AMQ7weJFbNFqs6pKgmYmENoyN+ok5I6146o64baab+qFfqLcxHlbaFpUFpCgRggjOREYp9xoN9VS3JlzDgaamZUKPlJKBrpHQRrdauaJSN0cri1yMVxd2iKg1lLj1LTxXOKOQWU5aUfSjk+7jrigrhok/btVdptTZLT7e3nStJ3KSeUGNiGKI8IsMcbUdSQPGDLuBZx83WGr7SqO/Raibmq3uhJLY5vB9rDkvcc3SVqVwE3Ll1KeQOII2+qT2CJl4QfyLlvt6PwLiBaApB2ZvRybSFcFKSqypXJlWEgfiPVE98IP5Fy329H4Fw1qS1ix9AXpKApnxlKfXo/EI2aPzjGVM+MpT69H4hGzR+cT7S5j+QgLAd0EfKYfZl2HHn3EttNpKlrWcBIG8k8kZg5WPhA1IS9qSsgFYcm5tJxzpQCT7SmKAlZZ2bmWZaXQVvPLDaEj5yicAdpiWaUbt/S64i/LZ8QlklqVBGCoZyV9Z9gESzQbZTszPJuaoNqTLS5PiaVf1q9oK+hO3Hp6I2qv22nzLkre7LefelbStEuPEeL0yTA2bNbUTgAdJ2dcUFo8uCky16TVx3TNKbdOu42EMqc1nVnadgOAAT2iJr4QNxcDJylvMKGs+fGJkDfqA/AHWcn7oh0tTRHbpt6QVXJFb1QW0Fvq8YcRhR26uAoDYCB1RyVdFdTlZ8Qz3Y5/wArtmYxxi9/6jv+2Kk0v1m3rjq0rVaDNqddU1wUyhTC0eT5KskbdhI6hFvfyR2V/ZTn/tvf7o5apogtRynTKJCQcYm1NKDDnjLitVePgnBVg7Yim3T1zUo5Bpsoiya8u2rmkaonJbaXh5I+c2rYodhyPSBGt2XUutocbWFoWkKSoblAjYYxfMMuS77jDyCh1pRQtB3pUDgjtjR2hC4eOLSTIvL1pmmK4A7dpb3oPZlP3Yv9oVZirERF+CxYIWCMocj18WtK3bQXadMq4NzOuw9jJacGwHHKNpBHMYzHcFu1m1J/gqlLOy7iFZafRnUWRtBQvl5+ceiNd5HKY+U1Ky84wpibYafZVvbcQFJPUY6aNVKnblCtZKbtLTWy1Jty10Sr632wE+Ny4B4T0qTkYPRnoESCa012s20VMt1B9eNiEsBOesmHic0X2bNulxdEbbUTt4B1xsdiVAeyPEvossuXdS4mjJWUnc6+4tPWCrB64aUtLJ5ww3Kmq9WuPS3W2ZKQk+BkmF5SgElDOdhW4vlOPR6ANpi+rbokrbtElaXIg8FLoxrHetW9Sj6ScmOuQkJOnS6ZaQlWZZhPktsoCEjqEdMV3XdaUYrEV4JS8mf9NLFXpV8tV6TbmWW0stcFONJOqlacgjW3A+g7xzxJLW02056VQ1css5KzCRgvsI121+nVG1PRtHpi21tocQUOJSpKhgpUMgiIvU9HVpVNZcmaJLJWd6mNZkn1CMw6urnBQsjx5RGGnsMdR0zWnLSylyjs1OO/NabYUnJ9JVgCKYqkzXtI90uPS8ot+ZdwltloZSy2NwKtwAydpxtJ58Rereiey21hfFBXjkXMukdmtErpdKkKTL+L02Sl5VnfqMthIPTjfDwvqp3rWX9Qab5GHR3Z7Nn0NMrrIdnXjrzT4HlK5AP3RuHWeWIz4Qah+h0qnIyZ9GBynCFxaBGzdDTWbao1ccacrFOYnFNAhvhgTq5347Iohbi1WS3Ja2wZFk3AzOMOrB1UOpUcDkBBjQitNtrpJAlqor0hhP5qiTjR/aWPk9T/AO6Eek2FaaTkW9TetgGOq7U03NOUXsKotEGqOnWloaPFtHnXnP8AuFobSOwqJ9kV7X7uuvSC8JFmXcXLlWRJSLaik7dhWducbNp2Rf7dk2q2QUW7SwQcg+Ko/hD1Ly0vKtBqWYaZbG5DaAkdgiuN9Ne8Ib/UnDfJSlj6GX1PNz12qCG0nWEi2rJV9NQ3D0Dti5Zh+UpFPW66W5aTlmsnACUtoSObmxHVHFVqTIViW8Wqcq3NMawVwTgykkbsjliiy6VsszZKWDPVuuG/tLLU5Oghhx8v8GrkaaGUIx0BIPXGk0xHpOyrZkZpqak6LJsTDStZt1pGqpJ9BESAQ2otjY10rCQJHqEVugzASDyxQSZp020Zul3u48wAET7SZkpA3KJKVdpTnrjh0U3N+jV3S7r6tWTm/wCbzBO5IJ2K6jjqzGhqjaFuVSbXN1GkSkzMLxrOOp1lGOb9ALQ/5fp/91GhHWQ7XbmsidO+SSBwYByO2COWSp8pISrcrJt8Cw0MIbQsgJHMNsEcA5T+kS461TrwnZeTq00wwhLeq2hzCU5QknA6YYm79uZvya48fpBs96YuCtV+0adUnGqquUE6ANfWlite4YyQk8mI5RfVlJ3TTOzdiTc/2RxTh+pvrwcE68yb7mCs2NJVzs76k079Y0g9wEOEvparzeOGap73S2pJ9ionZvuyTnMw2c7/AOZOf7I+K7wsBzyzLH6VOWf9EQk1/kIUWuLRgk9MDoAE3RkK51MPkewp/OHuS0s0J44mpedljzqQFj2H8o8KuDRs6cLappJ56cQfwR2S1LsWqapl6bLKKt2rKuI39QiyPc8STLI93xNMeafeVu1EhMtV5bXO5DiuDV2KwYe0OJWkKSQUncRtBiKvaO7VdGDSwn6t1Y/1Q2u0y0LZUpTVcmaapO9tqoKPajbnsixSmvVguUrF6sE+B24gzFeTGlKiSLQallT1SWnZwimg2D0k4/DDBP6Xqi5kSNMlmR+06tTh7BqxDvrXkWWpqj5LizCawigH7+uuor4NmfcSTublWUg+wEx8DTbwrH62WrMyk7QXi5j/ABHAiv3lP0psr98T9MWy+ZutUuSBM3UZRkDfwjyRj2w0TV/2vLEhVXZcI5GUqcz6oMVPLaNrofOTT22c8r0wgfhJMOjGiOtufr52QaHMFLX+QiO7a+Ikd+9+mBLpjSvbrRIaTOvEbtVnAPaRDbMaYJIZEvSJpfpW6lPdmORjQ8vZ4xWhnlDcvn2lUd7GiGlpH84qc8s/uBCe8GDOoZGdU/CQ1TGmCbV/R6Myj6cwpXckRwuaWq6rPBylPbHPqLV3qiYtaKbcQBwhnXCOVT+M9gEdSNGdrI3ybqvpTC/4wdF78h0ap/EVwvShdCj8F+VR9GXH5mOZekW6lnPGmr6EMN/wi2U6P7VSMcTtHpWs/nH0TY1roORRZb7wJ7zEdm58yI93vfMym131dLmw1mYx+6hA7kx8DeNynOa5O+uP4Rd5tS2G9ppFOH0mk/nHg0K0EnCpCkA8xQ2IjsWf2I92t/uUh+llxf25P/36oDddxAEiuT+cefMXaaNZyfKkqMOkNx54oszGyUovY3B2J/2IWmsz6yRM6ymkEkklI5YI9JKdUamrq42Y3YgjsX3NFcFX3do/rFfuycnmHJZiVc4MJW4sknCEg4SBz5343QknoeRgGdrClHlDLAHtJPdFpnYNsNNXuSl0dXBzkyDMHyJZlJcdV0ITtil015cmcz09WXKRHZTRXbbH65M3Mn/qv4/CBDq3aNq01ovGlSSEIGS4+NYAc5KiYbJmsXhWMoodFTTWFbpmpKAXjn1BnHWDHD/JvN1R0TF0XBMzi9/BtDVSno1sgdQERiK9EQxFeiGTqnr6tGhgokEtvuAY1ZFhIHrbB2ZiNzOkyv1VambfpOp+8EKfWOoDA6wYm8jZNr0lAcNPZUU73ZpXCH/FsEE1elrUlvghUZb4A2NyqdfHRq7IhqfxSwLJWfFJL7FeOW/pBuLJn3JhDavmzD4aRj6CT+Ud0hogmFYM/VWW870sNFR7SR3Q5z+l2nN5FPp0zMHkU6Q2k95iOT2liuPAiUlpOVHPqFah2nHsip9hep5KX7vHeTbJhJaKrfYwZlc3NK5dZ3UHYkA+2HuWtG2KcnWTSZJIA8t5IUe1WYpSevS5J7IerEylJ3paIbH+ECGWYmX5pevMvOPK/adWVH2mI79cfTEX3mmPpgaKcuS2qYjVVU6cykfNbcTs6kw1Teky2GM6k26+RyNMKOesgD2xQoAG4AdELEPVy8IV66fhFxTOl6lp/o1NnHdu9ZSj8zDY/pgmTnxajMp5uEfJ7kxWGYIrepsfkrestfknr2li4F5DcvT2gd2GlqI7VY9kN72ki6XBsqDaPq5dA7xESghXdY/Ij1Fj+IkDl73M4olVamh6ElKe4RxO3FXHSSus1A5/7lY7jDZmCFc5PliOyb8nUupT7hy5Pzaz+8+s95jmU4tZytalHnJJjzBCttiuTA5MJj0QsEQRkTV9AhFpGqrYNxj1CL8hXQYlckrk1FTfi6V+pR3CCCm/F0r9SjuEEbK4PQR4Qs3LKmU6in3UNkYUlpWoT94bR1EGGaYqNr2uFB16SlHDtUlGC6vpAyo9Jit9J9xVhu5ZymNVB9qTbSjDTStTOUJJyRtO088V+ckk8pOSeeOSzUqLwlucN2sUZNRW6LhquluntayKVIPzKuRx5QbR+ZPYIh9T0l3HPZDL7Uk2fmy7eFescnsxENgjmlqLJeTknqrZeTpnZ+cn168/NvzKud5wq7454SCKm2+ShtvkWCEgiCAggggAIIIIACCCCAAggggAIIIIACCCCAAggggAIRfkK6DCwi/IV0GBcguTUVN+LpX6lHcIIKb8XSv1KO4QRtLg9DHhFFaUvlxUOhr/AC0xFIlelL5cVDoa/wAtMRSMm3+RmHf/ACS+4kELBFZSJBCwQAJBCwQAJBCwQAJBCwQAJBCwQAJBCwQAJBCwQAJBCwQAJBCwQAJCL8hXQY9R5X5CugwLklcmoqb8XSv1KO4QQU34ulfqUdwgjaT2PQx4RS+kqnl+8p90OhOxvZq5/q0jniL8Vnz49T3wQRmWr9bMe1LuMOKz58ep74OKz58ep74IITBXhBxWfPj1PfBxWfPj1PfBBBgMIOKz58ep74OKz58ep74IIMBhBxWfPj1PfBxWfPj1PfBBBgMIOKz58ep74OKz58ep74IIMBhBxWfPj1PfBxWfPj1PfBBBhBhBxWfPj1PfBxWfPj1PfBBBgMIOKz58ep74OKz58ep74IIMIMIOKz58ep74OKz58ep74IIMIMIOKz58ep74OKz58ep74IIMBhBxWfPj1PfAaUVAjhxuPzPfBBAkskpLJpGnjVkJZO/DSR7BBBBGouDbjwj/2Q=="/>
          <p:cNvSpPr>
            <a:spLocks noChangeAspect="1" noChangeArrowheads="1"/>
          </p:cNvSpPr>
          <p:nvPr/>
        </p:nvSpPr>
        <p:spPr bwMode="auto">
          <a:xfrm>
            <a:off x="49213" y="-388938"/>
            <a:ext cx="17907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60" name="Picture 39" descr="http://www.fha-now.com/xsites/Mortgage/fixednc/content/uploadedFiles/usda%20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4343400"/>
            <a:ext cx="1143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1" name="AutoShape 41" descr="data:image/jpg;base64,/9j/4AAQSkZJRgABAQAAAQABAAD/2wCEAAkGBhMSERUTExMWFRUWGB4aGRgYFx0cHRwaGhwaICEbHhgYHSgiHRwjHB0eIC8gJCcpLC0sHCAxNjAqNSYrLCkBCQoKDgwOGg8PGiokHyQsLCwpLCwpLCwsLCksLCwsLCwsLCwsKSwsLCwpLCwsLCwsLCwsKSwsLCwsLCwsLCwsLP/AABEIAMIBAwMBIgACEQEDEQH/xAAbAAABBQEBAAAAAAAAAAAAAAAFAAIDBAYBB//EAEMQAAIBAgQEBAMFBgMHBAMAAAECEQMhAAQSMQVBUWEGEyJxMoGRQqGxwdEUI1JicvAHM+EVU4KSssLxJENjohZzg//EABkBAAMBAQEAAAAAAAAAAAAAAAECAwAEBf/EADERAAICAAQDBwMEAgMAAAAAAAABAhEDEiExE0FRBCIyUmFxgRSR8DNCscEF0SM0of/aAAwDAQACEQMRAD8A9Jpf4h5BjAzK7xcMPvjbvgtQ4zQcwlWm3s4P548Dp+BWEaa4+aH8ji2vhOuF0iqkyTPqG4HbF/8Ai5SIZMZbo9789f4l+ow+ceCN4czn8aH2c/mMEcueJU1Cq5gdKv8ArhckPMjVieU9qwseQJxziqbeYfmG/E46vjDiiySrnsac/gMbhrlJGuflZ69hY8gH+InEE+JCfel+ijEif4r5ofFSX5qfyODwX1QudreLPW8LHmFL/F06fUiz2n9ThD/GBV+JGN+2CsGTFeNW6Z6fhYwVP/GHKQJSpPOAv1uRgpk/8SsjUj94V/qUj8JwrwpLkZY0OpqcLAWl4vyjTFdbdZH0nf5YvZfjFB/grU2JvAYT9MLkfQbiwezX3LmFiClnUYlQwJHIYzHivxyuVfyxBYQSPfl8wRtgrDbdIzxUlZrKlQDcgcr9Thwx43xXxsa7iaxQKZUafTKjci8GZM9Mep8CV0y9MVXDOF9TA2M3mT2jFJ4Lgk2JDFzS6BHCw0VQRMiBznEeWz1OoJSorgfwsD+GJUy2ZdSbCwsQZeqxLagBDECDNoBBMjeDtjGbonwsKcLVgBFhYU4U41hFhY4WHXFV+LUQSDVQEbywtgqLlsJKaW7LeFgcfEGXkg1kECd7R77HDxxuhIHnIZEiGGG4UujE42H5l9y9hYFv4mywLA1kld7z+GLeV4jSq/5dRX/pIP4YDw5LVoPFg9FJFnCxXOfp/wC8T/mH64WNlfQGePU8xpheuLCRgTQzLn7J35nFinmG5LI98eS5s9rKFABiRYwM/bDMRcH9P9cOfNsO84GdmyhQR0w4FemB6Zgkg2uPz2icJq7DlHbCObCtAjrH9nCDjp95wNNdgLxPvsMOOae4ABP4/wBnAzy6mpBBgDuo+eI3y9PnTp/NR+mKiu0xIgG/6fTpjjVz2P8AYxs8jUWW4fRO9Gkf+Bf0wz/ZeX/3NH/lX9MVmrNb7z8u+/5YeajcovMf37YPFk+ZsqHnhOWb/wBml/y44vAsvyo07e/64aa7gTP6dsMSs95IOxt098Hiz6sXhxfJfYt0uG0lMqgU9i35HDKvB6DtqamGbqdRP1Jww5ogbjmJjkO2OftRCzIvyNvwwOLPqwcKHQb/APjWVsfIT7/1wSo1dICqW0jYamIt0BO2BqVW31WO3LvP99Mc894DQb30jp1wVjTT0kzPDg9GkFcxmNaFGMq24uJ7GNxinksvTpEtTXSWGlt7i1jJxSPEG1aIsD8UiOfPrbE/n+ogbnv+WG+oxPM/uDg4flX2Dg49WAgMI9h+mF/+Q1R9oXPQfpgGcyQPVAtO+xHLDDWO/wCcR/YvgcfE6g4GH0DreJK22r/6j9MQVOL1GIYsZG0GPuH6YBnMMPsnfr745VzLg7cx/wCPe2Cu0Yi/cbgYflDbcZqFNJqNHWfV9d8R088wRlDMVbeTO/ffAkZh4EAdztjn7QTyIItz+uGXasVbSFfZsJ/tQTrZlmAUu2kAACTFtrYqVcqpET9+K1KtPWff88cOcJt946dcUXbu0R2mzfS4NVlQ9skvU/38sRjhqgyHb645UzhFwLT0w2nnpBi/Tvh1/ke088RifRYHlQ1+FCZ8xva2GUOGMkmnVdGIgsIBI6GDh/ng9e+I0zAJ6/33wfr8fzG+jwPKiP8A2S3+9/8Ar+jY5i2tUdfvwsb67tHm/gX6Hs/lKdKvaQOYj+7ydh9cWjW35AHpMk2/TFB5CatIsRsdzeBBOLmXpNFpax2+dvl+uOFujtLKAqsAA2+/nOGsTe4JA3P3fKMMqu8hFF1AiBcgyJHWCDaehwqmXaQOchR3kGTvb88BmO+exggbmIEz2/M4cKhgGTY8xcwP9T/YxFlUbUSQdIt1Mna3P274sZqmxI03my2k73sOfKMI2Y6uaN4BNo++1+Y3+mOPnDZR9qfaBB/H+98RV1bUqgSCq3+R+huf7GI2oVQo0XaVt/LFzbv94xra3MXDUkDT/L+IH3HfHRnAoM29M2F5/v8ALEtHIEaR7gxtDQY9xb5k4i0HXEA6eXWbavv+7AbNY2mxJ9UjmZO2/wBBYT3Hc4kpV4EkHY2OwMi/eRt7YiySmoZPpne8TfYzzvvhub4YXOrXAWJHIjaOUSQR/wCMKm9xtCRuIkgT9LW5/O0Y7Rrmw1C499r/AFjDTpBIZb7SIvc7dhtJ3j6tNMNDdrD7vqACMM2BEpzDBbQfVYHmTz9tpxFqaRJtc6TuL/jhtVWI9IDGbAE3P1vAAw9wdemGg7RYXNyet9h+mBbAStXJF4LXiNud5PICcMpsxPqtpHLnHX++WIspV1bKQFPpEWMmOd+Rt03w6rlw0E/SYHMXj3vtjWHQkLKfSIgG/UFt/uJ+uGswjcaYIn6j+/fENDLFG0LpuxedPKQB7W2/1xZrU1CGSNIkASe3P3vguVAOeUBdrgxYCIB3Ht+mOuoB0x3k78p+4YhpVjVYGRpJYe8Hf7x7462WJG8C/qtdSQJufl8jgZgjlqKDdbc4PKYj5E4e1UW7GZ97YkVSqBjJEQCe/b6R7HFOipOkk36RJgEEnptOC5Ct0NqZgGQAwggC9yY7c4IOJvN9NhvG/wBLz3n6YVOuFho5Xj3iO2x+uEfMZdTEXm0bRqj7z+eCgkQckaiCVgn2AnDA8gAgjadx2Aj88TqGA9RmRJAt9RyBw1av2iRKkz0NtrcgZ+mNaMNFWdzF5HuIt94xBSckGY0wDA6zFvfDqVWQWOx2kRPKY+/DKTllJW2mRv8Ah7qDfrgrUw6q41RFgdh+nX9McBsYWJiD/fKMW6WWGiTAN2JHtt98d74p0qLkCwB6ggRJ5noBe2NYDqOkfC34fdjuE2VDEsHYAmwEbcvuwsNbNaKtdHEKBqpjoJJgERbbb8cXaedUINExE+45i/MfKxwqdRRqHxSNTDkNQBMX63wN4dXcgsDa4kHmSTItuABicpBDIrFYM+jrN53232jftvh+VuzPMgtN45AWHOJucCMjQCkqTq1K+qbg7RHt197YI5R40iIJ0Sd4JveOUzfvfphc3IyaJGzQCM+w1EDYbXMRcn4rnr7YZ5hUKebP9AwA5fzE36DENdFZj6rAEmZJG40/Qj64q5niBp5csQAWPMEGGbn2iD7YEp3KqDWgdqZlQxXUNjJtJG8knkOnviKGDA01kA3AgmDvKTNokHseWAuWXUHkAtYLBPqUjUdr3AIH6DFjR6jWkaQCIJgqxjf/AE/PGcr0ZqtBo1wVGmZKgD5EnnuT1xRfiI2EiIWdXUCRM7ST9cRtSqyPTK6SVkAbQoJNgDHtyPPFh6CwvpUs6L6QxgagJYkbLMRG+NelgH1cyTAIiRc+0kn3uDPWMUs5n2Z3QLKBV/5iTueZt93fE+cQsPKkDSNBPLq639zERYD3wO4fT9dTXMMxK2+FApvfnq9PaScFoxNQripb1Bx8Vrw0bdd7d74kqZNkdVMaNwWMMwub9pi/Mziv5fl1DV31hSF3B0R6jGyxaOeJ6udakgqsNTkKBffVcE+1h7T0wqZluXsjmdyhBO82sAZMT1n2sfYyVcwdLeWuogTMWBkXk3Mdu/XAc8TV9NMWmWDRsxGrcc7kn+oDF5M35VGXMOVDgf1aiFI/hMfnhmqDRZq1mIAUEAED2JZQASOZvtiqKoqKdFyEK2sS1p36G1+YGIqucikQ11CajaL6gI5QANvY9cUcm7DSBGkr8RP22gmR26d8AxImad3imfUWYE2hVBgz22jvGO5vPB/QLxVKnfkgJ+4Ee+K/EK606T6I1VDy5lgSoPMwDPuQPafPcLYeTUPpYhFYQApcAgydthpnmb4CTd2K2ThSlH1G4sT0LXj5ARPW+Ja5MhCRLKsAR9qI+VzA7Yjq5JmplQdyHb2ggD52P0xDktbVEVzDAEzq2AESe8kT/T3wL6GejCpzIIbWfiMAE2ESOXQXxU4a3q06YIgn+ksCF+8T2AHXDMzQGqN2CllA2vHLqIPvtjtMimrGRFlPM7DUY22BUfPBeslQWq3Jq9QS8bKQCeUwoj66ifniarmCs85EbbAWGn7jPc4p5lwVVmGlixJHUhdt7RbviOjW1K8kqFJBJG15gR8RjT9+2Hbp0gLbUiqVf3iAN6z8V+V/yj69sT5dGZUG/UAbi9o6EwPrilwvMjTWqOIM+Wtr6yDPyVYJHcXxeytUBiQDIEybwY+EdI1YFGTIqI1AMRqJJhesEW7bMOkYnr5tVhWEMRf5gb9tU2xQ/wBoGilviDbc+ZP0JGHV6EKSx0k2VYmAmx7nUR2tgqSQUXGpsyEfaJ9xp/DlH0xRp5mpqhmVgVmQP4d5i3YRbFvN5ny1ZFsQF1yJv/u1jcz8R6COuJ6FEyHqNYwpH9MHSALfCINragMPS3F3QIpcSWBIWecqScLHc61Oo7M5Go7yRNrc8LFMiBTK2RDaVn7Yv7bX7C2B4zppkrsFJ0gRMyQWJ9zgiuaKvEekqBPKxUW/DfFLi/DFqUWejJqUpLgc13LAc9JF99+2OeKb3GlsO4ZnSadSQTpUzfuPqfbljQZnMBBS16g5prr5sDpJgKSO4IPb2xT4BQUBEYglmDVBPXce1oieWJeL1kqtJYqxcPPQgneOu3yxpIZIJLVpHQyqIYgEtJlUUXNxcgjry2jAji+YWQ9QwGIhYmNwG6AACO98WsllYoqS8aUGqL9jHuBbvgXxMCuZPp3AvbSYhR7QCO4ONm11BlotcLrkliLFAxLSLFVaJnkWJv1xJmM4kq0AhuQ58xNxeSByuI5nDMlXQIb6fNKrtMMRYCORiw7HbFivlKb0fWJNMaad5DC0HSBe8n6jEWtdx6a2DD5ei9IUtRXUgcXkyAATM81Jn8sBqdQnMAAQmnzS08phVgWi2nFypVLJRaADA0wN5UCBFokzYRi0HRKWtbapUGLlVMz76uUfnh5NMCXUqLxKmabVWFkDOF2vHpEDcwQ0kb4sFVDEgXYKGIvY9AQY+IzfAz9lFZCHJ9bADTbUI9TT0A9oge2LeVrKWdgTCMgvtFyYHtA54EdVYK1GPlE/aCAoghRGroNRQDcCAMd4tw9yERAKhDEsB9ouWv7SdrRiTzT5rVDAPwjYeogE27CF6erF7imYZAfLUF2pwqkwCYU31AXud7D32eKTYKqgLT4N5COWPnHQ0kRpGsn1A/8A19wTOwwzimbAzhRjYqNhsAWItPIGIJ5YfXNSpT8tqmqo6wzRb0vcAQLCSPkNsU+JwczqJCimoJ/mgbEjkCQfacFPMaq1LlXhPodncy0KFj5yxJsTe17jFuvllpjWyalQEsgv6yV3HNQpINogd8O4ZlQCjOxa4sRJLXgwO5YnuvK+OVGp0gWd6ki5gAD1SCZmWFpi3LGVJjVaH06Yc0mqCTSIYyIl7aQQe5B+XyxQ4mtStmEqVG00aTlzJA9S2gDnsQI2t87D0/3iVBWsx1kMCGJh2Fukxzix+bON1vQE1S5dmtBkaZG8bKdXLfvZJTkllQKW4QyVc6wCQSzKWIHJih0m/SPriu9PUznSJb4SP4YXUT29W04q8Kr6QlQMCKhLbckViDH9SgW7zjq1H0ECDqOkQDt6DAtzMmd9sK9KTMtdBlCsC3mM0FvgABMkteI6aj0xFXLPrpmQwZb7wxLme8aROCWeyQonznfTsKSqF3YcgNm9VrQJm+2K1Jw6hl0tBDMiwVAAYBZJl6jG3Sw5YCclqZtPQlpVFRgypcC5mVTSLnoxEgSdyTAGKq8Q1ZioqiAiAi3N2+ISPihW3nftiZJIKkrUqEz8UKSZIC8tIK2HPA+nRZVao2+pvMYm5JDRIIHXncaj83j1A0RVuJVEzVH0ro0tPfUSHm/Mi59u2CDZEhopsPLVhMm5LspIHciR/wABw2twimp88nUACEDkqAzEFnJEyJNh17Le0aQAQar05bT1qMu5i0KGI5mw74peisCWrM1xHMFVqsN/MDL/AEwbb8z+WDtbKK+XNYsQVpypBuIvEHYA/eAMZXirl8xURZvAHy27RMfUY1WSdQhQeoXRgDI0qCPiBE6tTTgSaSSYFdlXg1IuKRIBE+YRO+uSJ9gAY74h4zmwlOCTAZUQc9Vy7W6k++07YLjPU6a6NMgAGfcBYmT1+84AfsCZx6rOToosRpQwWJvaxvuPcjpjRkr1ClyDGX8NNXVayQyuNQIMAzzg45gjleD1qiK7VSpI+ECAOQAHIRywsdKT6EHm6gSnlWPksRKuQTO2kC8E2mb29sVQaq516sLTonrsxaDCLux1W6cpE4tZVNVKgFM6UUmTyKXPqIIE3kW2wN4NkfOzb1GkmjqKEsI1EEATcAC7TyjEcOS1stJ60i1kxTTMaVdiS1wUggKTMnUdrieV79R+d4wXr1QZ9JPOdlJU/XngzR8MtS05kyCabag0wskwBIkiD95OMxkcmrZuoDUgM7iI3BmTqnYdIjvY4OTNYVIKtxPVlqjSbgED6kiPcffiXjYpotIifLYwYOzCAb7wDMb/ADwP4Plm81qLzpWsF/4Y3+YwT4snmtmKKiArK1NbjddVpNgbrz+IHE6WZxZWrSZxKLq0kellDCY+IBQLb7mdQ74IVMk9WjS8kqGDqxk/YbUDflAv9cXuMU6RAo62V6aAKYkaltNhYyJNz7XxneHcS8pBSbVrSzLvY7X2aRYHphUkhXZe/eFkpEQx2WYIJLpFo2USZ6dsFFzxckmBEqvYlmvYDZRtY2tgc9EELXN9FMrzupnSxWQYhjc8hzw6nmUVtCTr9MyRvLTEi8T7CRiErHTFnV0OSCIppOgbqDqFv4vp122xESQwQKTS8vzGAY+tngD1C2kCPaL4kpcPd2ranAc6qcC40lYDC/w7kTyXbBrNGEgAvUZAsdVTpE2kx2ja2KpE1JqRm6rVFzSI1xOs3MDUV9PqgTa/3bjBfidR3oIUWW1AKBG7LFtN4tv7dLZrxJnScwoUFSx1jcemYMGftBZjflONNkKzUdKFvXoLNEWmyi5+IhxJ7EY3eUVoZu2Vs+po0g7n98VKhPs+kkmTNzyxS4flAwrPUAAVdYVpBIKiPi3UAz8gOeGcbD5hhTJmCpWIgKLMO/pI2/TBjhWe8xatCrIaisFtJlUsNB3mbqBeNN7TikFSsG+gLzddVfLrGo61km5llBJsCD8cfdizo85TTnaAdNok7/KTgRxjiQbM0lQaVoMiwSDJFuwJIsx6sRa8mstW8mlUIEOzFwd/SNIUbc5a0DbocSmllTY0GXXcvmadNvgAIA7GFAnlAvymR3mpnsnVqtqRSVLMDY31FQBBsABq2Effi62YDVVYclgA+k+mWDS3IX5xbFXJ8RCOE5aGYRAFp6SLkiIOEvmGSJeJ5dqVRUdTTFLTobqoW4EddMkmbnEb8VDZ3zm06UmoItdVUAGf5yDYnn3wNzfiCrUZabxqpkinc2EKADvK3BH54ZxbMLUKCACnxXMsWEqI3I1BT7xinO70Ey0gxxHLNmqNIs+nU3K+mNUwNQH8MfM4GeHEOXymtwdda8ESAswgIO+wJ+eJHzxWnQQxq8sbC8kEzEX377YpZviJYlEsWMR0sCom14MkGRcY0k2q6m9RcRzz06HmAkPWMi4hVBMATvI59474LVM55tP1gfHBt2mfePwxkvF2ZmolOmQAqhABFh1juACbYJeHaZrUygJEkFpIEBLFpOxOw7nFmmo+hoyuVMIsQ4NRxFJCQRuG2sFiDYC/KRG8Y5Q1lPNckeeXNNRcFdy0yN4MW+ziDivEdS6VFqZgAbaBY79TBPzxaqcO83MZOip0JC+oA3CqWZfTe41ATe+Fis7ceuws01qZ7IZzQas/HZQN7rzgbj0rgzwQCVMSnxNFrqTY9ja88oxQ8T8KRMzXZCGghwApATW32hubDYWtM4I8Lo+WCVJKEkgFpNxtblqmT/Ng4sdjR1sY9XSzSoADIrRERJ5xbaLzthLmwlYKsb1KjECCW0ttbkfwwyhXCquq3m5jW076ZtPY3bb7R6Yp5isP20jTutSN4OoA9ubTtiahegWy63ihhADNAAFtMWAwsVsjwanUpq7MgLXgr3/qH4YWK8SXUW0XqeXdUWnSBk0ZIGogaVsTzA9z9Bi14TKUMu1Z9DCo2pJEywJBbaRTsLc/rjtCoGvJGr0MQLAyf4pEEX23J98COLcVTzadFQAkFF5ABIGygXnfE4WrS3C/FZp+I1vPorBnW4DkESImdiBY2jtjHccqU0zFeoihdFNUVRf1Vdz2JA+XzxsV1LQNMmXFOO2qJsJO5nvjHtSNUM4BINWGNzGmAs9OkYs51r10NGNt+hpeAVF8hKgCh33YEExJ3vAII98V/C2SZs5mKjrID7mTDIbX57TE7AY5wrIvl6Ko4ZToIAiJksZsOkTuTPfBvhD2YNAJILCwJkRNxygmYnfHPtJouAOI5BvNrE1JUKIA+0QsFR0hYJP02wHy+ZRw2pPUtpkiFJGm/P4mI54NcWcUnZbAMCWJvOlSJ9W9vr2xlvDFda4NNyVLrI9+fyBMjGyt2+lEYyWambKsFHxLqDUAwW3ITeIHeL+2M/UzDedTUiINNJXcQU1EHmdWoX5kY0Ry3mOKVNg4hEbmSS0QfSdhbe3UYoeMKdPLqoSCySXeDLOTKgj+oO0CJCR0lcG5q2PJp7FGlxfy8xpFx5ZWT9pl8wk226b8hB2xt+EVtGXq12iTIXYemnIHIm5x5TwnL1KuZVVDRBIOwJZW1Ezz/Q9cek+Jc8tKhTokwvopnSTJ31kdZA3tsZ2x0KKUvgS7RmNQOWp5px6vsFjvqKz3MOW26nEvDswZrs129IDSbhrnpzHygdTi9xDw6oyypROpVh4c/vLEtMDcaSwgAcrWwFy/Dv8A0jZs+k6tKrFiZVNRvPpa4EHpywlKXhC00rZJkxqzIZj6Qx1W2VRJBi/Tlud7XLcTrU8tABTXVcNUAIuQBY+ogaZN95OAXB0ILeYYaVQKx2khjFr7KJn7W+AvH+OGtmNQjy1dk1EkzJsxM7GJt/DjLCcpV6aiuSWgd8RMtWpRdVGqo0MVP20KnUCNxEG/TBrN0tWV17TqVJP0NtgYEfcMZd6DPSerqsmlvVcgsChC7jfV8lB7DU8TzPlZHLJBDNTUwb3aPvFv7uWcW46jJ07KmWzDValHSCAtLVUiROkeraDcwDPXAevVFOuQXuKYXTIAIZ7z30gewmcaLh+WankjpBLupbrCqs3k2EgGNtsZ7/YrvnW8xCwcgKsEF11BRBPI6WE9FY2tgYcFbfoDE1JauaJps8CVhdXOJCzJuAAdNuZHPAyjmwSJb/MbSbH0g2DfJgTbYRucHfFXD9NQpRBJWalQ9iVdj2HwqB094xjab8/4QWPURJiOu+GjFUFvQ3WZyIbUgU+bREqsmGEenleYgXIO04GZLLs1WoxBmiTYDcrpC9wbGYB25b4vZZlzCI4u4UAqdyBGwBncW7XxNSoE1Xc21JodYiG1n1QAJ5hriSJ2MYVpbC7o81ztZ6rGoq94EWCgDn2g/PG2yXE2FGoywC1TuLaQTabXJ5c+wxn+KcMbKtoQB6gVXJF9AIg72nUCL29IwV4TT106uomoUVSWkfFJuZMmZA2H546cdRcNBIy11KOUzWurUBvE+xOozy/HHo/gmtqSo7EHyvQGgztc23MW+Q98eccOpwhbSzOVLjSRdCwViVjYlgNxj0XwpkyuS1sAGqNNj6oVbEj4eRa/UdcDLT+B2zKcSras1mSSTqK0k3nVA9QaOQYKLzMWsMNq1qlPLIKkrVN2BER6jCxy2iOuBfEM837XEyoratXTY7CxPad4wc8TBqtXSp1ElF52JMCJ2F55j6XniaVfMWLplOrWFfLEqoL0pBAG6gH1GR/xEzsOuBvBqpzGey6v6lezWjb+kWsgEjFyllWy9Yh40BhT1/ZYgSQJiRvPSb9tV4c8P0cuRUU6ydRCk7KYgAblgSRuJEjlh1lhqLKLkUuMZRRWYITpEAQCRZQLW2wsXMzwxS7HUokzGraeV7/XHMQyP0OrugnhWcKVNGrUrWJtIIEgwdpAie2O5bKNrFRhSpCkxJVmWYiQIubkAxFsZ+vxQjSoAgEtqm8lhf6Y6a1Ws6S8Co2k/wAPq2/K/vhow0TIZtQnxDir+uxkamgDlE7x74LeEaerKOyqOtyDeBEXvecZjhbvSrqtTZWKvzB1WAkbj4hgxw3i1Og1SnSQhKdwxb4gHYEwf5YgCNp54V4dL1DhumzSZR/NpBX1ACzdVj7QLG3K3647SzhWoocyCIVjp2FhfUbEffiTLcaQjQ4In1EW+1Yew9u+KmdLJK6vTshM2M7bQBPO3W+JuNoqB/HqkBaog6rNeYmQTM77EC++M7wLhxUI0jdlLBgQB6CLjnvEYM+KK4q5ZlJMoQ8JciJ1WA5XJMzucN8K0dbZdSBepUchhbSEv+IPfbHQpLhkYxuTo1HBwKIqVjBGoqm0EsJJIMbLAnvjM8YV3rkr6qg/eErsQykDTO4VQpPdm6Y0OarAolEaYCksRJiSS0dwLDvjGZviOtqtPY357zcKO1tv1xz4fkXuymi73wEPAWdH7XVBOrVTMkyTqLDY8iR0wZ45RfM1kCydLkwtzdZWVJiCwmI+44xuXzBSsEEF4Hwm8mGCtyjr/pj0DJFl11uqaQDf+bUCdjdUuLSoxWVqV+grV6ATh+ZqUC9SanlFtAZb+o6xIvYAKRaDz3ONHxTh61ssoWFp1GR28tACQ7Aa/VHqBIJOBPjVfIoUqVGnKoyK3NbydWnYqWaQf1BxrMllFVFpggMqkSCxGq5jaBDQPnzxHbvL8oZNtUAPEXBKek1KbCmxe8jTpSeQ3t6ST/D7X8x4nlSztTUFUVbCJMJKhzE3KgnfdrY9O8Q8JNWiqr/mM2lVsCA7KBPYSSfrgH4Y4MKLClmFRoDu419FJTSU3/zHkDlfljrw8TLFyYjw7egb8L8Fp1ctrdRBAtFmY6r22Gx6iQLYEccziHNZWiwlTCwY+yRew7co+mNjTFJKCilCIpYwDqs28mOkb7bXx5zkM2wqK1WxTzCCxMgMhbkQIISdu4jEI4ixJMeUKVM2nA82auZhggUUpUG4AEjYm/q+gTtixn+KQ8QWGmQB6mBuQLjmsyBHLtgbwKsEoVGX4la+qxi8Q/USwtvBHM4tU82yUKlVtSsSVUjVJ0AjnyLE/O2A20rDVgI5n9xnMwQNTHylMHsCR8yI3+HGf8H8LWv5yNOpELLFwWkDSw3i5Hp64m4tnvLoU6JYkM2omIk6+skRqMHnedsDPDOe/Z83TcyA7lJ/q9JN+hgT746lHNDQ529Qj4c4m1LMBNpIseRMAgBrXuL9sGcxm2BYD1EMIn+ZiYBMx0t8ueBfiLKUqefo6A4LsrtDekQ0GCJI9SsZvtjSZfKJUU1jJCuu27UoJsOoOqw5GR0MZxtKSGejoy/HsnqJzszTqACP5wIi3IGWmbggdcS+H8s6KXZHCVz6fnoYW30wxvYSCJtgzxzhdNqeXyaToq1NOqAIMtfrq0mCdN72JgEpxsNUdKFBfQqAapgKq/CNRtJVbr6jbbYYZyzQa6ul7DNO/Yy/hjPNTzGYGuzrABUadIIjSxBERAiRcA35eg00/wDS09JEONcARCsZgC9tx2mOVsFkck1FkJTUj6gGMnmFBAXuYMb413iHPGmqojEaQiATzjvcEgCZ23wJy1Tv0NFOzzni1aczVAQECqLmSZLiekTfccsapKUVGrSQFUovOXcgFZm0LvI54ucUcU8pTbOqgzNSxU3ZI2GpiSSSCb82OwmY6XD1enTWmfhqTygguZUncGAeuw3mcHEbpLoZJJ2U/G2QKqgAJWlTLMTAhiRCwP4iCTN4B5bluI5tkpFg4MUdWgxueZhbyLSY6WwA8d55hUpppILtcRFravnB58jh/iDMlSETYKAYOmygSYH9O5na+ExE8sUMmrLtPiBYAkrPO5N+d4PPCxi8vSr1V8wFwGJgAWiSP9cdx1LBjzZB47vYu8UWnRrpTX1AFTcTve4HLaw640j8KTzEdBoCyrKoIibBhJPL2uBjP+McsuhKwA1KQGFgb+3SN8FfD/FlXymAMkCSSSSwNrHaN8cs/CpItFVJplTxhw5MvUpincFdbQTuhMWOxOo4j8M5X9oFMmyqDrbaFMjn35DtjQ+Isv5lGsqgPpEh2IBHZbXDHkD88AM7n/2bKBCT5rm/9VgYPRRYd74MZOa0FfNiqZwGo7Ibo0wTuFEaY7x9+D+Tz3n0/SNlgLPxCPgsZ1AyR8u+PP8AL5lkokajLNJE33A+XPBbw7xch9ExBJEmLg3+omfbBcctsVTTRFxjMNTqMWuGhxtcBYg23AMEdsEuGIxbK6D6VFQkgcoifpfFTxGmpgAJ1mRAEy1iAATafbDOFV2Hlgx+6D67gcyIEkTBjb74wjWamvzQMd2H+LudLEC7ajPPSwJ+ZH3xjI8V4dUo1ZiTpRgymxJtE++CWf4i9QKqXYRHIAAk3LWUTzJG4wQbOU9EGGpPZtJPw9jO6kcuQPXEsK8PdblsqntyozmVPrUkgnVqB53sF9hc/PG34JnNApJVNqSeYZmfTJUAX1Een5AbRga/hJdKtTZqgcgKAOZ1aZbnM6bc9PLBbPZILSFYMf3yAaSLqNoNgJte1jOKTkpaoWmteZZfjNPNaadSNZiAJJIEEqATEFb6dzyMgnBZ8wCAhg6yWtYXuJPIRfmJtjzvhGRXzmq1GVkXMAG7AahrgFoEkmFtb1YP5biDOnw+qnUBEKfgYmIKwAJ5TcybYliwcZLm6Hg0w5nM8jUnqiQ1NZaxmAr/AAg7kR2EMcDOGcNZP2eu5BMGs8XGpjAQAjYrULdfTaItYzOd0lNIkQZBIkg9ZHc++LFRR5aL6hTelCg7WBEgkWJIn2vywixO61zHy6lmvRFKsqm1KpKENDeo6ie17XMzgF4kyJq1zoSPMpVLteG0Mo1HYADkI5c74JcM4h5qLOksALnZWUdtmJtzwxF1BtK3gidXM7EjqR+WMm07QzSerJno+RRp02cuJJGoCLspsBdZ+KTyb5Ygz2dLFBqHoBOkAEARN+XXaSR3OB3EeLaE12AWdJuJWmAduc+kT1NviOBlTOepnSCFQlZ+IEDtI3vAmTGGVy19SaJeC8Vo54Nk80o9GkpUGhTYi3q2kGLH4R/LOBnjvwqcsaVQGVshv9sMxLbWkm4mxOMtmMuQ6oDdnkHnJ0xt0n8ceoJmkzuVNJhpVllDM6WDEKYJBPqE3N7jpj0ZdynehzJZrTBniSmnk08zdnhXHqmFJUObGTMdbX64v+GM+r5WopsabS0rIAgwJm1oWJ5Wxm/Fh0saJJGjSt/4VgX/AOETheDC7rVW0V1YkX1DTJW217ifwxCKrDbY+80airk6bVKeYJOmiXYD1LDfDeOXOLd95wBz/F6uYrtQps1OXAkkT6h8fKIDkW6gYtcOzsuaUEaqYabizegnoNJgxgVwKUzTliC7VfWLkBU5REkkDYj+HY3wtJRt8thpWtPubNqiCsiD/LomU6egCAGX+YBovdeeIeHZoVK6VHaVE2YAgmQgHK41Azf4cBaeZBrGIiCQZi8wfuvcTjS8OyIya+bWaDp0oIG5BbzGCi12EL7E4SGur/GNNXsYr/EOoKrhtXWbybkhVnu33Ke2CnAK+iksH1VDBJAgafTq6zqn7sUm0ZnNg1jKD95EgBik6TI2W2kgcmMRJ0vo1NebCokimCbCABFmkDYEgyfyx0Sl3FHmRk2pN8hviig1WvlTYes6yWgW0krJsJAO/XDfGjEmwF9ayDNpBCyeVzEchtgpndVIl2kgwQO8Fo25mO974A+LqbpSp6xBIYmRvAEqDvP2j88BNzcV0KZV3mUlzzr6VMKthDHYW5Y5hZSnUZFPmotvh07fQYWHqXUVNBjxMiOmhbTMmRyuJkQBMWxT4bmSURGudIiBaw+8xeOd8Q8TzULBPqLnYxMYZkEshFiLqYMEiefP7hiOuQK8RtqdbzGUwdJjSpWF1KLGxAEN7Y898S5hjXNNoOliIG22/OLnG/SqyU19cgQNhEA2B7xzxi/HGQ05hPJUAVOYPxMTc9jtg9lcZS06CYzrQF55wCYiCF2+WH0qvlusASbhr/eOkTGHZ3JLqMnSiCTzkKWAA5eoAR+mKuazJ1XFpEHpa3yttjpy3oTWiClGp+9Rt7j5QwP0viy+RHk62aHZ2CrfZSR8tjf3xXyVBnKhF1faECTNul9Jt7HF/iHC6j1DpiVMKp3i33745mtaKReoNzbsaeofbhWHXTEfeAfliLhmaKlUYjS4aJuAxMA+3I4trRPlsrelgdiOY7fI4DUEB6hRMt0iNj1kgAc5+eHw1nTiw1UtD0fwnndFPRU/9qoJMSQDDDbupGNF4uohqS1HKwGBBPptyWdwJItBxjuG5kPQNQiHgTcwQhgMI3JBv7HGtymaGYyyq8mID+oH1JDAkEnmAIPKOWOTDffdl5rmeemt5OUo5eVaa+tyDvDahfe4AwS8N5dqtOrWWNDGCpuVfUSN7aYO46CMC/EWV0ZunMAuZgLAkW0gbSLbdcX/AAC1byqulYpqVYVJNybFCs9I5Wve4x0Y082FmrkSissqQYyufPmKxj0EmCB/uzO3WPlGCFatrpoSLSZWReJgleYg7DDRwumalVkMNUVZSLTaY6E7AcpOKnCc6KlAg3itpk2ALCJkC5ETvsBjy6uVosm71GZTOeW7gQCKoIBtOoDSImN4OD/CMiKYLvAUsdKwbhgyqetzf6dcZ/LZUrUNdwAlOl6rRqgaxI52kfIDljnHOP8A7zywLA6RO+lWLBuxvA6AY61HKhnrsSeKOEVcwjVFjShRVYL8SbvAH8JVJ/pPfA/JZYijrQkKFjaBGmmblepcDc74I+EuJM1NkAJ8tgdUwNLgDcm5BEx0JwQytQUE8qS0ufQ2x2AmIk2EYMsTLBJk4rMYHxJwnyGpMY8zy/WJkqUlnt7kLPUnD/C3FSURZJCtBEz/ADKeogj77Yg8ccQLVyQIWkioATMsx1PJO/OffE2Q4SaOXq5kf5bqCu0qhKhZG8yxPtSmfUMei458LXfl+exzT7r0GeLq5YU2vqZNJ5qdIIUzFySzTPQdMWfDGeKVqChVEtELEekRM78ySe2BniAv8MkFNCsOhdSXFv5gR88T+HxGap2nQrHnb0tJMdyBJxOu4k/UMF3rC2YosMwgEAqXVrifLLGYBPqgkG3LAvi2YNGvTdVVwxMyLCowVZ6FoGr688T8dqKS9Qo00gGQrIKkuBcSNQi14/LFvhOaUE139SoV0gXl2uFH9O/0xPDdRUnrumWxE3LL1NZkuH0snSp1aqCpXCyF9TBQXQksN7AiB7m5OAma4k1VHqVWbTOlYYjW+mNR1E8jAFufTA6pxBq2ZWm5k1I8xhb1WFiQCLJ9cN8X1jQWnSWWpyADA9QQAi8b6iZG040Y7AdRTS+Qhm6iU31qQB5WmxCy2reOkEWxZ4C5p08xmJRi8IupttCEmRzEsDH8uMlnMwYVZ0lptIO8GLe+NZxDLHyWoiWWjTCkgQS7uBMjufpN8CS/0LF5qQUzPFfKmpWHmeXsSQyhjpMqIuZmCYHqB6zHxxEfLrOlyqLUEzKuJIJBB9RBA6YBeb51AeqNVHQpi5ZZSbc/QTJ/8v4lnGNJU1hiKImRtC7aiLxAP54VWn62U8X2KGS4FnKyCpSpko91gDadrmbbY5jTZLiOmmgFgFEAE7R2674WL3EhTPPuNQH8wzsY53574j4fxOdMx6REm5Pe/wCGH5WoKwam1zOm3WDBxRyWUOooqFmk7LJBG9hh1Hu1I0Xqbahnv3S/M6tUbjkNux9xgtwjh9PNEG5FMBgf/k2ALffHIDGfNQ+WoKxAg8iItBnljY+HMglDLepiSwVyDYG5AA5wZuccGB4vYL1PPOOUlFRqKiBTgMQZOq3M7wIUT0OA/FM9MQAQBaw6C/8ArjTcbFOhVrFfUwfUTEAlr6Bc3E36T1MYymXyrVmLGyhQajH0qvTbqLaRfpj0cKrt8iUr2RqfA3iE0dRCoqhSS1wQARsdhJIEjB/xl4a/aE86iCKvxlFkyJF1PMwZ+mMlTZP2dloqFfT6iQDIQgk6bqJnufTv10XBvEnlOEqMwVwpUz8BgTBPUyPliM1TzR6l401lYO4bw2vmWRRLMTpJY2ASCSWPIqZ+mAObzH7PqoKVYEt5lpUt8+nIiCN7EkD1zK8UC5d3SnTTUxLNyOiYLCdp5DHkLrSqVPMKkgPUaqswTClgbCwJ6YfBysDi17nonhbhfk5VSy2e/qAYBXBsCPVe2/8AF1GF4czjKvlsCZdgBtJEGNu/Ppi7lczooLG/oErzhBtNwAYIvuT0xm/28+c17lmZdIuDeGHUXn9cebJt4kmdFa0M8W5BnYGPtBgQI9RADb95+mLnDqn7PSo0QVFRV1MNJDE2sxG5UAifbEfF+IqUEyysVO5EA/LeJHzGGcOrftOfV4aAzM0nVpUjSJAGxJUfPFtZRceQjpM0RpmofReAutehi8zuF/MYBZZnTz6TjSfNDKI3ktz+TfXtjScQzoU1GIVSCBI2NrEkdPwLDGVznGg6ilVHqBhSd1e9yAdvf3xHJSpIslmL+brFkEeoUzIAFzIYAmRtcjpcYAcQpPpbV8TsJgbN8+UTHvB3xrODcFqGnUqWZXLqsbgex5WAvzJ5RNHK5JfV5qt5iu1jyFtP3mfkMUby02LJ3oR+G6OmtXp30tSkGYUFWPT5DV1tzxa45mbrvYfaU9eotv36Ys/7GC5nLtSZqmtSpDDmwAM/ykGSORWfaj4moMdB0lYqBImR6iJt1t92NNqehPkYl8k2YzTU0YDzMwUljA0qDJPyE49SynC0qVlVVmgRodQR6EpsZFrCSBHMgtjJ+DeExSqZhtqzOFP8NNnAZzB36Y0XCeIrRy2uQJRgGYiStP4SANmImJN/pjoxJ1LL0EjC17mb8a5sGt5YpqulgbAeolt5G/vgN4eqkVa9UMV0gjmLEg7gHpHfFDN8UavWq1nMki1gI0mBYf8AnEnDM6q06iQJIVhAJJUDc+0bGQOmH4bjFoGdWPzWcABVodaibgkAeqfqIIjDeE5vTQ8pmEeY7gQd4Ucrd/rga1UOomxKSL2+JjHY3mduWOyFYSWDLvIG51E/P9MV4dRcSeJPNWXkaLhoC+ZmAbaoQbnSLAGecA3nBLxitNqa1HLaVYXAnSHEixMHlMHGazvE4VaTCF02jkSB1vHpFuV+uD/Ccya2W0MoBRTSPpDKCAYYDmSCCI6HCKP73yDFptxAuUpa6lFmAKIx1QRsBItY6SRseRxreI5jycoSy30sxIaCS8AW7WvjPcB4UhasKoOtCtNTPMdV6MPpymTF/wAWZ4MhBOpKZjaCdIsp9mMewwJPvpLkGC0sbwLOo2VogAK66ge0ksu46HrOOcRJkAkyaYLTAj035DpyA5TjO8JLilVM/wCYyiY29Lkj2sBi3Q4i3lEvt8Ckk7ekTfqA09xhZ4bzt+oYS7qbC+WzL6Fv9kch0GFiLhmbR6SsYkjp0JHLCwjjIfNEyuWDioWG5gwO3fHofhiiVL16RGqrzG4Eeq3L1Y884ewIWTHfvj1fhFaUgKoJACsBFyJmRtjpxb5EsFcwLxqitLMaPN1GqAzahsZgrAvcfjjQcRrgHTdpgbRpANj9wt2xRz9EnN0Fi6trNYCdlELMbWP3YscaVioamC0FRINudz9Z+XbHI4pJtFI6WUMx4Xp15ZyA72DCYGg7CNydr88efcczPw0FhKVMmYNiw7i7e99zGPQnq20ywWYFvSNwY7mfrjy+vl2V2R7E8jY8tOL9lVu3yI42i05m3/w+4arsajrYStOLySBI08xoJM+2A3inK+XXSmCdJWwPudNuykCecTzxo/CtUU8rQsKbHV6ibsZKj2H5DAzxYig0X3g6YJ7iCx6HCRm+K/8AwrKPcXsaunUanl6KmAwX1EkEFioseRP+uM7mfDb06b1khWLhdGoXmogUweUn2gXw/wAVZkrRfcdhdQZAMH8+3fF3gnGS9BCSCxNzF9QI36jUJjEIynGp8rorSuuZZ4jmo1AMT+9ZjJ20hYkDv+fLGPy3EgKhZjpBWRJ2Mi09TcYu53iwmqpABUBvmx/0H9nGYo0Wrfu49en5yCPvxTBwrty2EliOLNXmAvlsN9QNSBMEzq36gctuWLfhpUp/tFVQQdNJVljquJcyNwzQe1sCOI1iKo0iAjhWH8pXf2lvvxc4fn2Wm4BjSoaIG4ZRv/e2EWZQ9xn4r5Gu4pWVkcBydS6lHQGJIPU7R0nGV4vknUuSp1IYv9tOQnmdMnF/I1GCprk3IVbyRMqSeYG8HBjP8NfNUCFcLpUEBjadQFzP2gMCOkh02lZ3IcQZaOWuBTanqkEXLAWt7x8oxIHWtVRAx06SWDT6dDKQzdCVUj5YzJqmnRC7PTPLZdRJhep1avbBbguf1UalctA8sq3yADT00swOIuDt9BkGqnFAquULgBYkbi4i3afu7YzvE81IUyIAJtuSDveZ+K3PFCvxQVC8kGIg/DsNxtb8sdpGCBZvU7Ad+Q+pG3XFIRrcV7hPMO1LJ0FCAqadPURGnlf/AJpBjGe8V1SERKRjzW0QAIi3pmZBB5jeb4N8aTXUWqzS2zKdlmI53IINwIxguKcUarmWPKmraeXwrGw5lov7Y7OzR4ksz9yOI8saIgDDQRBBv1uL/U4dlKkJqFiwK/Lb8THyxXoP+7I6Uz+LffiSixKN30gW7k/ljtce6zkk9RZqkIWN9Me9hy98SB5LTyMd+kdwMTZekTmaAHJV+6WPzgY7lslVqLU0KSSRAA53Mk8gLGTbfphXHu/nUKdag/M1S1SZPb2v+WNV4U4hUUOjCaln2ukEKCw63sAJEd8ANaUTopsKlQD1OLqLbJPP+f6Rvijlc6yVNdNjsdQ5wdxffbDShcXH0Ei6eY9AauqhoUDXUBJLXsoAknYgz+tsZ7jVfWTTJJBkyd9Qkie5Pp+eL37YNIOoStRgRblBUhTta8Yy2fzOpnN4JsfnvjlwcNymdM5pR0Cvh2uUolT9tmJnoNI/GcWvELaUSkpiFn6g9Pcn5nFXJeqpTJkLoJMC0kmcLxBU1V1qXI0Bu1+Q9jb5Yzjmx0/dgTrCp/AzI1Hp01XzIgbaRzvzwsQrR1eoiZ5gTP34WLPN0Jd0H0v8k/3zOPSvBzkoskm3P3wsLCdo/sph8vYO5piBb+fFbOORTIBIBcTFp3wsLHNi+BlYbASmfVHLzPyU/jjM+OUGqmYEkAk8yffHcLFOy/qAxfCzV+KqYAywAAvS2H/yYp8epgoLC9W9sdwsc37I+5eXjYO8aORTcA21C3L4l5Yn8GN+4f8Ar/IY7hYeX/W+f6Qkf1vgDeIvjzP/APL/AKjgflWIrrBi4/6hhYWOnD8H50Rz4m4Z4kP/AFZHWnfvYYmyovW//X/3JhYWOV/t9jqw9vk1NQfuAeen/uGLWTH7k/1j8BjuFiMvEhuTMrxMQqnnqN/+fEfCWP8As2nfes4+RiR88LCxaP6fyv7NzRBl/wDMq+y/gMFlNx7v/wBJwsLBnuvzkGWzHZw/+nB5+S1+f+X1x5nlDZ/Yf9SYWFju/wAf4ZHD2nxIIZL7X9B/FsWeH/5VY8xTt22H4Ej5nCwsUxOfuv7Jw/oM+GqYOZaQDFARI29Sj8CR8zjb+MEFPh+WWmAisVLBfSCSzySBvPPCwsI/EvgePi+H/B41kT6z7N+GISb/AF/HCwsdz8T9kcz2+TSt8Te5/wCkYEZgWb+n/tOFhY5cLxstihXJ/A39A/6BiDi5/dJ/R/3HCwsSwP1H7r+GUfhfsW+G/wCUnthYWFi73JLY/9k="/>
          <p:cNvSpPr>
            <a:spLocks noChangeAspect="1" noChangeArrowheads="1"/>
          </p:cNvSpPr>
          <p:nvPr/>
        </p:nvSpPr>
        <p:spPr bwMode="auto">
          <a:xfrm>
            <a:off x="49213" y="-58578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62" name="Picture 43" descr="http://www.prlog.org/10867046-wheat-fiel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8800" y="2209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45" descr="http://t1.gstatic.com/images?q=tbn:ANd9GcTH5Qw7CK-taZSuSKRtlBm5xIoJLlXcNpdRhbWwCRDnPlTo0JWH9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38800" y="32766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4" name="AutoShape 47" descr="data:image/jpg;base64,/9j/4AAQSkZJRgABAQAAAQABAAD/2wCEAAkGBhQSERUTEhMWFRMWGB8aGBgYFxoaHBofHSAfHyAgHB8bHSgiIBwjHhscIC8gJCcpLCwsIh4xNzAqNSYrLCwBCQoKDgwOGg8PGi0iHyQsLCosLCwpLCwsLCwsLCksLDApLCwsLCwsLCwsKSwpLCwsLCwsKSwpLCwsKSksLCwsLP/AABEIAIgAzAMBIgACEQEDEQH/xAAaAAACAwEBAAAAAAAAAAAAAAAEBQIDBgAB/8QAPhAAAgECBQMCBAQFAwIFBQAAAQIRAyEABBIxQQUiURNhBjJxgSNCkaEHFFJisXLB0RXhJEOC8PElM5Kisv/EABoBAAMBAQEBAAAAAAAAAAAAAAABAgMEBQb/xAAuEQACAgEDAwMEAQMFAAAAAAAAAQIRIQMSMRNBUTJhcQQiwfDRgZGhFEKx4fH/2gAMAwEAAhEDEQA/ACjSzmhCWqB9lqRIKz8tZRv7G/vgtP5okyrrAuATDRJmm1yJ/pNuIGK8t1hw+mrqtJnVK2Knf2E35xY+ecHUup0NwVJJtePA5EeRj5yUp8UiltrkgFzY2DC4EkWI/uRTZpsGWObebQ2bDfISDMrqErA3RjZgfDCfbFNHrqOxpiqdatsSR9N+cTznWBTbTVYrqsJJiCQJBFvvhOWo3waXp1dhI/m/6RY9rRYrE941WYExIN8XJTrzcQJt33Ft18gx8rCcCVs4KQXUYVgdLiSGIO5gWJnHVOq+mq1DemTGtSSJ2v8A9sZ3PsjROHkLWlmTIbSbHSQ53AO6k2H0OPYryD2aouNZHN4M/wCcD1q6R6wfs1QWF4nlr2H+MVV6jCnr+ZbFmpkHTe/bz9PbEre+Qbig4iqB3FVM762P7Tb7EjFivUjvdVIse8kW5vcYXpXFSmz02FQcwLr9R++I0s6X1NSAqsphlI0EgzJnyMOp8C3oYU6rie9TIkDU23nf3xKpXYA94kGPzniePY4TZbPeoQaZ0uLFHsSI2HkbAnFb5s0zoLmkw3D3DwDbV7kTPtgWnK+RPVVGgWu1u8gz4e/iL7GfEzjwVCN3YavBc3H3thHmWdUHqFipur0hN7tcTtxiRzDNTZ0qB1idSxqX/UJwdOXkfU7UO1e4mqTHHvEg+8TOJ6ybBzG4kAf+zN8Z7J5r1k/CYF1BsZUnSQRH3tiuj1P1D6ZISqttDzBkCL8GOd98PpS8i6y5NE2cM2NQmYOxjHqZyQDLQLzG1tiPpbGcfMSxDO9Jpg27Ztz4jEsxmSnc5LLA70Mgzz78/pg6L8i65oGzQgSTPuTEC4n3xAVUvv8AQM3/ADjP5rqLQrqRVSZMQGCgHkbWIMEYupdTWov4ZlxYox0zb5geRzhrSdcjevXYdispBuw4sW8Dn9sRauqyNREGJ1TPnGdy2d1JpVylUAdjsLyRB3x5XzjJasui5YMsENaTvtA/XDWjLyLr+xov5oDeeLBvp7/XbEV6mgnuI/WDGwn98JqjVNPYBUp2gqQGAm9h9/0x1LMhyVRwdxoZYYR5nmbYXT9yuu+B23Uln8wvuT5mNpk3xNc9/q/X/tjPU89T1kOdNTY69vIE+YG+ObLSTqFQxYaXMRHt98LpV3Dr1wAZv1cqyMpNTLtIHMT+UiPAOJU6S1l9XKVDScANoJgRY24O4P3PvhQvX3yzGkW1KQTEggmL39+6PM7YF6nmkQq9OQNR13BBgza4gAGfuOcemtFt/nyedvr+P4HXVnappFdFR9YBqAEMRFzbcGJ+5xL+IjKMtSAs1K5kXuP2BF8CdI1VnpE62WkxYjSQJAGmZ+sY96lSbqFcKFUqWJY37QIAtzzbEqFTV8R5Gm9teQ3MEjpAkwdWoGTaI29t7e+PPhSoauRrhmEGmWv3ANww5tH64q+IsxrX+Vpd2kEDT9IEk7RtP1wVU/8Ap+V9JYLFQXYwSd2O218Q/RXdu0Xi7fCwCfw6zDOa1BySjIwg6d1/354BOAvhfrrUsx6LMSuuGESG4M/uf19sMvhimcjlq1cx6lRu1TB7IJF+ZsdsIeh9Ner1JrEBYqEDePv7z+mNajJ6jfGM+4s4Xce9SzRyucq005YOoBPymbRyCT9oxP4srelmKVan2hqesxa6gACx3iPrhN8YZpH6gpQCOTYfL9D98XfxDzOmnQRWJamosbWYSOfF/oMKEben7rI273DbrVY1MguaUj1FaCRu0GYHjwT7Ys6XUPUMpUQmXUTTbkWP0nnm04ATMq3SihMliSttj4tuQAbYH/hpXioQDbSQZMiwItGJcdunNrlPA07kr7nnRev1cvURKlwVkpEm8qASdjImOR5wy665ylUVKQK06tPUFPBMsQQPO9/BGMf1tiM4uqYa8n6mN+BH6Y1vxqjVempUXu9GNQEWvH+GB+3GLnFb4PtLkhXTj4LupP6mVXOUJDoQGAtYmSQP0M/XFvS2p59RJIrBRpbV80HkW4G+BPgDMq1Jsu4JFUG0HkHkbCPrzhN0kHJVWV2JZahUGJBUAQTz+aLYjp5lC8x4NLSqXbhoedE+IBUZ8vmJYFipPuJBvMcARinNVKuQr+m0GkwEMdiINvYxyPOKPivo+l/5ugCRUYFgsGDHcTtEz9cMKLtnsi9PUTVUEoWAERsBI2iBubc4TUaU1w8P58id+nv2CKuVt/M5RhpA7h82w8c+fscVoVrgRFKsvygExss8xNvl4/fGX+Her1KDjVIAAMEWPdAB4835NucaDrdBHpDMUiBvqUMBB3JuLmw5sJwShtnV/DBPGOfASa6Mxp5mmSQna4mIiAZ21Dx98dSFSmB/5lLRPkkNyJ+gOBelZ9M2hpVDDw2mJB7QBv7zO23nAeW6hVy9co4imO0zJ1WPEAm8GQPI4wlC7Xfx/At3cY5fKXV8oxA+Upqtbg+fH3vj3TTaor1EalUZjJEAW5/UYo6plGIFbKOQpIJUQIvJ+xBNxziPTerDMIqZhG1SGQkQdU/KfcQog/XCq47v/R27oYZs3ArKKgADeoALCbzA5MW/fFbZpATozOhSZAuf8YSDqNTK1alJ1tMSIIK7yRf2+s4b03yVUa6tmPAtb6NBHOBw2q3lf3/x2Gm28mR6pkTUaVjUrDtiJDANc+3sPPk4Y5LojVSFZ9MQTEfKh8n+q/0A54sWsNA9UgmmeQBt/TMXuROGnw6QKb1WiCmlCwE2nSRsY+Y+DG+OjU1JKNLsc2ms5Oz3VgoFLLroEza1yDPy+Yb6WPGCc9nP5en6QXSzKCzAbkgfL4E8YxlGqaucVDsSDYExBvH2kRtE4cfGufd2CIJKAAwdMADczzbziHoreo+cs03YdjL4YIAq1bMy/JZSVN5mDv8AvM4R5zOCtVQMZ1NLi8wCLX82w1+EiVyL1zoXUkBVGwPsOcZHI5gmvF277G/5reOMXpwW+T8EyukjafHnUgGQAiFAIFxb/nwMU/w9bTRr5gg6jPdYzbxxuJnxhZ/EeqSQpUiyi+xsNuTe97X84J+Gc9oyzqkNYDSAZBHItsVIPPOJ6d/T15NHL77YsyS+tnaOoalsYFvNvIuf298H/wASM5rqaQDAIUiRAPFzxHj9sK/h15zhbtMEWaJ+xB8kRe/1ti7+IWb/APEABCtxN2/Sxsd5+2N9la0fZEr0mlo0wenEMZXWpGwi1l1AeBp5mBhL/DzOFK4U92piODuf2+3k4Kp1h/0/Su7EECBeBINiLbyxkiMJPgmsRX1KAYJJOwEDi32+uM9jenNe4XlEvi/MaK4VbaSTJG0xaT9CDFok7kY1Pw/Ffp1dGBnRJUx/vaI2M2jGK+N6pqVfUgzu3kCVW5mAJ4xsPhnLx0+sytqYjxEReINtv1thayrSjfJpD12Zf4PrMGIllEjmDv2/c+SPIw9/iVNOsrAdjCS1t5gTzBiMZXoqKtYfMBrNzcdonxa+5m4JHGNf/ELM6qFN9Il1UADu3v8AsV/YnnF6ia14tEJXBoL+HHOZ6fXpu0QCylo8ap48/wCcZ34c6o1GpTuY3gsNXdESNoMC2x3wx+BM0w1qSzDSQRpYFdrGRY2J8wNowizfT3XNVDBYIVCi4MsQqiD7g/WZxMILfOD45BttL2Nb8ZZJFoeuumKqKCPGmNERbc3PvgH4b64E7XAOqBci4awDb2+a5w1XLerl0ovCnQzNwRaVIkbx44uMZXOdPqmqSqRpGogc6RMAc90R9cRpVKGyT4HN/duSNTW6JTpn+YpQV1GVudg0xckE8Hb2x7k8xSzKD1iNYmDPy3I9/F5ufocQybVxl6lMkAk2MiBJGrxcEkHxHuMIujdArCtQ1vAYAtEgS89trSY3xlGFp7nlcGjdPC+Q6tmmyVYRek8XMwsAzuPoLf3e2GFLL5fMI7L2VEUEGR43Enifp5wL8V5ZzRIUKxCaxCknQsao8zq3O5BwB8IZZ1pux1A6Tb8vM7/MTaMViUOpeRZ3UuAmh12lUJp117QI1282j6fuIwypdFpuNdF1CtczJOr/AOI2j6YQUfhtqlR0emBTkEKNgCzE7bGLHm9oxrenqtKmqEQQBPym/MSbCZtxha0lDMGELfqRms/8L1GcEkqCw0hRe5EzxtN48e+C+hdKb0VV1OnUsgcbzteCpY/SPJjf5moisZ3EaZi8RIB+/wB/OB0zNOO0eG0mNwY5t7f8Y439ZNxqjVfTwvkwfTvhypl80WY20arAtGkqWkbS20zybYu6v8MtVq1O1tDaIUmxck2PsNIscbc5lXn5STY6rAG48Dcjn9TiVSoFAi41QfFr8bYb+tnvtrJS0I0Yjp3w+VodisoZVZgDEiLhRMByZB4kXnFWV+FXpVwykkMW1E3iSdGkG0gEC/8ATjbiqo0x9DG2mTNt4HnjFeZzS0gzaRA2ET22j/8AZ/0jB/qtTOOSelDuZz4m+FDmGTUCTqgEGLSANuBfb/GK2+EW9FtAgtTRBAiAirqj6sWH/ONjVzi22O/Nx7x4gfrE4HWv2qZ374EWEC0Hc6R974mP1OqoqJctOBj+mfBhFcvuCo7YtGnSABJ5UfQEQcWdY+BvUWo7kyKjMu57e8Lp4H5G/wDy9o2VKoIBJ0iLC3iP2n/PjFtXOiJJgE2gWmf/AIw39Zq3aQLRgZGp8Is1EgWIb8OWYgGygCSdxI+pJ5xZl/g1KdYaQArBgRp3tqknzJY+wEY1lKoOLi6jjYf5nAzdUOrSRsJLA2sJP3uDO1sR/qtZj6WnRnqfwimvXpGkhhpO3dDEwdzMD7nxhn0v4fFOmyjchhvvcgC/9oUe2GVWvCMTaDz7cz7if/YxXl8+ApIAsLkmdv8Akg/YYiWrqzjTHGMIsS5T4PpKnagAY6rbdxExzcGPscMa/REbQpuFLMBsBYj7/Od+cELmSNVpVQpB+pBI/Q8EwCBjv5+NOxU2383MSINiN9M2wOeq3djqAN0vpPpBttUxIUjdp5OwmN9sQz3w1SdtWnSQ9NpnfRqIETaWJP3wwVzqEEyG3/LbcHyY28wT4x56xBIm0zcRFkieQPr7YhT1NzdjpAlbplPUAdwFUb/l2+nHmcFHp6jtEKY0jzF7fpH/AHxTVqANJkMCeTJF20wN9gbXwJleosdWozPcGAtBjtnckEHtN7TiqmyLinwE1cio4uVb3BJ0tf7qD9sdVyK60YAdgsYFjYD9p9setmgAGk6Sqm0gXAvcT8u48k4rTM3Ctq+WCT+aRJAIvxIIAF7RgipsrCyF1MsNRtMCN/YCLYGy2TGpgFhdQPt5IHMGY3GwxVkupqxLBraSTaAGsTpsfcb4mc0NcTZjKkWsI+b2vE+Yw9slaDdGkSpUgWlVLMXEz9b/ALTipaMSvcY915uPmvsRimpVNMvB1d4YaVJIHNgOCDB2xKtQrNDdoJAkA2B5F9784pJ9xbk3RTma/rtEBGHaSYLEjuaBNjBgRzc8DHvUsw4bSpGlkY6ZAbUSQIiw2IveZ5wgX5lpqSxeGYEtJQka2BMGZIPsoJtfBmcPoqgBXsinodiA0gbwJLEyQCRGoybgHp6StI5Yau6NvkJTOd5CDZzFzchmEpzP3iPocM6OfD0/lcle0rOmZt4tfedr4QdPrvWqFZ1tRNtRgsTtvebMPcgf1YDqoaRrh1AorULcmyN2zFwZMiL/AK4b0lPC5COq0r7GlNUikGBLXhliCFMiQBckFwDfiRfFLZ9DqqBpEGViIJNwQbz222ngHfFC51KqtSXSC1OYYww7i0cbFgsjaPocJ+rVfTzFQhrswqWgWNRSPedNzO1x5wo6eXY56jq48Gjy2cpvVZqZ1MAo0kiWA2CyI2JG/jxiHWK/pKwDkNJ0gCdLaLf6JAtsdvvmc9Xai7zpLt/9uDDMlNuPLene0TMSYjF1eprqPVYFUVHdpMBtSltQiZHnxHte1o5T7ES1ftarI+yWcd5ixPj5paCSeQRDG94xHqfUQtREDAanLEkBgLC51fLze8SPBgHpTNSdVJ1CAVJMsATIUjdkYWB4iLXkTM5WoG1UswNUa2RQe4Am4ntYxqkHxvvgelHcUtT7UaytmTrGogEAki4MbfSCVY7k7EewD1zJVq0EaoC6dJBgrY/mUeBe8mcU5cM0LICBad7WWdRWCfsvFwZ8JP8Ap5q1gwMfPI2NlIERuBJE7TAm4nKGkkVPUbapGgz2dKo6ES20na3nu2LkHYeI5wFkqtTtZgy6iSykklVKld9is02gRe0YVdT6Y61mao1NT6pgMZBpqdz4EXkwb22kMGrmk/8ALAkVAFI03UEySyhpgFptJB7CIjG600o0smTlnJN+rgeqzEaAoRllbEA2B7VZgVYEzv8ATHlfqk+ioUAEqD3ENDMAszKnwdzb2nCfp/TlqZRmJFIqfUYtAUsvqKGOowVJIBHsfaWuRyaeoGLEQqOlT8rd2tBDEMtRZETGtbjFyhGOQW98F9TrxBS6qWeO7YiN9QkKZ4fcCOZwxOeDN6YddZAMREgeDvJMSpuBB2wizeXFFahWqwqKXdoNmAIgQSQyyAkEc8EYWVcxBLNE0gWAKtqMMQLg9oULcc6rzbEdCMlgvqSi6NdnOoItaoGbQVExfmQL/wBV4j3A9wpyXW4UOAzIzNERrB7boCYO5Jk8AYoz2d1krUIRfw2I07alJid48t4LRGCM5QpU6ShHCU9VlLDTBBEaoJXuYX+btI5nCUFFJNA5OX3Jj3MCB29xkAESJEG1ibgqRA3De2M9mM8Sy21OSVcKBbt7QSv5oGqASBDQSBOJVOp6Wqw69tM32giA8/3XIgSNpmcLcpm/VVqhYgLDrq7YUJVWI91m4G5X6Fw06M3qbuB3Xyy1MujB4BqKzt8p0gavszEG/gk7TgfI1kZqhEjSjFS0G12BXybEGP7f6bIsx1J6dEDMqajK5AbUT6kJqEm0qNQPEkAHkYs6JWZEnSOwIqKYurlqsMdgx0mdgCBNhi3pPa2S55sZ5fOKas+vPqT2sulaisCFjUQY3+XUbHbfGny/UNEqTefrwI2Ebf8APOMb6hXOL6alKQp+mh8hZIW3i+8GLmcVPnaihQKVUjSpsiNEgEgl7yCSPERidTR3NfBtDU8HLSqU8xTM6QQULBttnAb2KtIFpnxgTKZj+aruKhkPTLrv2hTpA8XYsxMTJ5xTX62gSmlRWIdRBXcBVNMH3kgR4g+8qujgaKzAwpZaYIIUlTrMz7lbcY61HGTlSaiP2+IAlMKSPWqMUJOoz6RIsQCQ3f7kSfZsEdUqVEWpXDIpq02fVq3IgQp4JANjckWxnuuUezLusakXUIH9XcmoXvESOcPci6hadKvemtNVdWi+qpqDT5BYbf3XsZnbGtyHfgXUc3pYqQancEhmAAVydUmJAnSxIiAY4wXlOozWdgSiKF/EDfKL6VAI7pJnuJsMIsudOaioAaTNHpyJAYiQfqJXzb2GJdarAM6UFZQE1EbiNjxbSo//AKOL2JuhJdjQdSq1nK1mLKCqqlrKIBZjb5Vm8e4jfDCnnELVFKIyFCUdCpVgD+YfODoBUkiDB2iTnV681PKUFRpYIzlSCSVqvBIPsB+hwVm+l1GBSrpFZm2FlX8SFPuIBXmJuLYy2OqfBSbTsbLkzl2c0mDL6YalfVBZgBO3aYM4S08+tKqDTIJTUCQd1ZSvbf5dTCR9cTo9YNPK5ig6enVy/aurcq79yjyVO0biTxhbma6h1AkahqJtFPUJURcaBuR/jFwhbaZPc02c6vUWnKKBoqimhAkDtMmDJDKFi9iPtFOV68NStUYs8g69UgqyqoIPHa5EDY6gfOAKPUGV11j8N3J0FrKg1IZi5my6jftbecLerZCqM0g0HS8aQh2ETEidlEcEQMR0VbQ223Vmjo9RptmHpZun6h+WmdSgJYqQVNoMAibm5MzGJVXhqp06QgADN/TKkKI+YAkkbwLe2EeUrF2rCpCtUqK1MxJUavynkWbe8SecG54qKNUamWsirTYFmMEkArPLE2+5GE4ZomV8kqPWGNNXpLFQ1KaNAADEq3cqyQGYDSxHibRizqdOc3UNMFaYIV2H5iGCk3MSSxMHiDiHw440sVQjQQsPNmZSFP6F/wDbfCjL9RqU8nmGurvVWH3MmQwBvBED3xdZx8DeaGp6qtKpprqXN1kG4DKLBTGouGEmf6OQCKc3XXUqFpeuWpQd1pubahJvteeGwvr5d3q02Ky1doDaj+GIUAiT85AL/bbBGe6M4zPodtRliCONR0RI3AJDTuJxS2ruU3wgjq3T6jvVqIZalWXVFl27R5uHgjwMXZarDsKwioxaoNR2AZSgNyoBYmCBM2tgWialKaRBQVhTJO9zLE33gFQPoORgPMVv/ENSUS/phdUyVnSSEmxIaGnxI5OBZSRH9QjrOYOk01Oksx1aSdio1KImATJiTN5w1yfVaQy5Wm1QKzJSKs2oohgalgQDOkW3IwoBNbPop0grRVXY2AhJk+5MTPm+I0CiL202bXoRxZQ5J7XpgMDqNvlsLGd8DjaplRtD/L9OY01p1YZqFRtRZokIKYUybNY+NtPnAmZXtpLVhXUw2sqRLMzQB7qVhgYAgRNsC9Wd1Si1VtRprVVWv3l1VabNb+kbx+T3x5VyuZpFNcCnRRWcAghoaRuIJIUwOACcCWSzq+W0VFqhvwxSZdIJD3V76RaVm8m1/GC+o54eodS0GNgfVq11YEDSe2kNIBjUOYOAugk6VCklKjXntDKxKtcnxxvthxl0FJ6yrVIPqszd2kamhrWOwIE+QcTuSeSYTawxd1mnNZUhTlxTNQMIIMfNqYfnGxBJvqIscKM/04ClX7ixFWQqfI28MI/KJPP+cPanSqlZ2NONNTLUpgABqlRV8mzaG7mAuBe+FnUdIFZ5AqM2gKGMOF7AFX30sQZ2N8VCa4QNeCml1KGUMzLTCDQG5gBR9oEyTsPbBnUH9V61NF1QaQJvIVNRjjtAEDgXOAOvZD8NaiuqlKSqViGhkDweDCkj/jB3Uc6KeZqugIJr6lbQWUqFZSm+5GkeBJ8YbWbX7kpLuL3qlHqsGDOjEMNIAWHkBSd9pm3jacS+KoUKF1rVZQzootcb8dsAx7MBe+Ccz0RKmdzYphhSCFxLQah1AGDcXcmJwmrNUqZz8PXSaqw0rJlQ/wAoN5K6SPb7Y1jTyNIZdZ60y1aSKiqi01XuXUCdI1e8auB/vi34k6i7q2YFzKiV2UjvYrP7g+cOujZY5l0X8IVhThg12JkMrwN1PbEW9xJiOWq0a1Coj/h6a7kGQNXc7dk2OkliEYmZIvIIw3JtJrj82TXHsCZ2icxTpZpYTWFov2hm16tIJ03JKupncQfoU1NRVrlSU9RFMsdQgquzyona5iRP1w4+HqlGiWisrqzK5QLYlWlGvZCBIPgmLbYW5Wi4zZfMKS9RlcEdwaW7wDZQ2gEY0jKrXgeGWZfpjCi7k/nVG2go2uoWUjdSFm+wOLemsXlzKgKpLGewhVXUFBuYiw3kWwXlHqFczRFRq3oxUptrAZTdYgDgVG1A2gNgcMFppRDRU/PFTkMGkAE3spEG8e2ITuyZrIs6b1MNUKuoDFkNN5gLpYHuO+m1iNjxe2g6b0NkFQ1CQ71gREMV3IY6p1H5rEXI4IOA8n0On6wWnUl3GsSgZYDBiplvYSrbXwRk+vK3rgjSi7AMBKKryJaS0bhRE+MGo3/t/qNqxX0ZT6buwcaIBUAwCCCWMG2gQATvbxgrrWZWrlKYICg1iRIKzKsSSReVY3PuMOesMtOjRpsmqlUJdGUABh6YqQVH5Zd+ZtcQcLs7l1pdNTWzBqpQKLLIGgN5g2Yn/wBPjEb1KSl7/wDFg4tPAPm8+lSrSFRifQBb8Pd3dzoEsf6dMzHjzi7O9YGXqo1NSa9VUVw6kKO3vEbAhoFvGEvxLmKdKpWpoNwmgqIsGZjPOo9t9/1xo+l9BXNlapOoh4fTIgPS1JuTEkFZ84vUcYJTlwOhP10sldNLsSqioNUkkKFt9lB+wwZ8P9QpVFeo6MlSkjH1CoIZSO1SSbMW2MRE474r6wUzgNMUyadL0wrizLLIwIO5IP7WxCr8QU6VUtSUBSlMImzAX7TNhpJG/A97P1aapck7cCnp2SNShWqgs9ZKo1gRIQo99UzBIIj6YL6Hk6mk1QoPpqJ1m2lHM6p9hAAHGHOUyZ9CqadNVUwtQCoDpamfUkH8yiSAfBO8Yp6PmqeivSd/T9QIhYBW4ZyQD8wNQBT7bb4JSbte6HusF6hWchCtQBHMoSCQfSlVaQCRqAjbxYXwJ8R5upUVC5ZO1NXaYLKoB9jYkx9cMuo5tTSosNKIzMqQJuWJYxvpGogEnaPGFWfyBamHcg1KgqEASRpVtJkzAI8AXi+Ki7yJIPXIkPQoB3FEkKx0iCKgB/UKVtwATgDOfE9ek2iA67qXVZg/bzP024w4z+ZrNVymhDGkFdwCUXQPmFifTGlv9WPOh/FDCltlkk7VLk2AkSNjH6zibdW1Y2qNFkeoB6q6VanSp5YiOUZSupP9YRAoJuV0nGb6bXR9J9PVXYVRSdSFVW0AQJ5GloJIAYg3nBGcrUTrzVNhFbLemVYhBIRdSqYkv2sI2MiDjKDNOoUhFAJA0jVDLq1QbkkE3kGd/bGWjpLLWOPnuUh8+YLVadQMQlVqZQRMNTgXY3MqCDAHjArZQtmD6lVlR84ylpvDGNQE7yTvbA/VOqNTpvliBCVZABDensT3RLcwZ5F8NviBqgqVVXTSSlWDAsJJdkVo5JaRqmecbNNNJCyRyvUS/opSmmlKuKb1VaNVOVJkHnUpb7gbYo671ypRf0VRCoAqK4aCZHYynjsIEc32xb0egUy1SkzJppJUr1N5YSKYCsRaTEe8DnFHXFFTJUKjq0/KkkBWbSskEiSqoEF+Z9sSqU/8B8h/wxor50ZgI1PUjwk2hEC9vMg6Wi2xwFmOhhenq6moXKI6XmWaQzAHYADR9ROCst1IZbqNJAqqtMK8IlwWo94bTuJvyYx5meqVMtUy6vc6FWqWk6PUCkmQZBAM/fC+7fjvX5G20iunSSvk69Rh6LBVappACy4QKYvCtOsx4IEYV/DuRqNWSpTKga4TWL1CncYAG0JH384c5h6Qo16tJdKZil3qQLlNLmACIntJ+pgEGyzoGpcvmMyvaylArEAQCSvZM2AOLt1IWKZoKGYWtlMw9E6jVqUk1aNL6qjr2uQYkAESDEEWmcLk6KwzBqZkQncoubhV0zYbC3gkG2KfhFZbMZeAP5n0xTaZRTrADFl2gEkEAEEe2LOjU6j5tgzF0dap0uxJCRG55UhTAiwb2xmo7JS/eyHKPgX/AAvmcwM1oQyxkgEkxpUtpBbkoGEc7YadO+GPTo166PrNMFlgBpkgLY2JKswIgQcHdEVWqUKs6avp62bUCr9lSA87uAjkRwR4GAMvnpy+YqnTpqem5SSSINixiLuVJmSY3vhzbbxji/7sVjmr1Za+Vy9OnUBKoVq0FRltcqQ0wroNIgG4LD2NXVsnTzOVoOxYtTNVyFJ+bVEAtfTIIGEvRaNUK1LSYX1GBVtLayEvFx26Z+kniMMuvZg5igoogqSjOIICMgeW5ndjvvzBtjPp7GkuzsHJsR9VyVOrUoCCtfMRUYA6oVoCDe1hqHswm+NaM5/J0q9O3qZdKamRd5uhaPDKQfZsZgdPalnnZDrSnokqRYdsgg8GLEH/ADhn1msrNUdp/EyJJDG5LM3cPJDDccbWxWrBT2x5X/YZsz2f1Zp/WHYC4WncEyxJBPJEyARaRB3GHOeSnmc7DWQ6aZFwfUjTO/8AUSb+fbGbyJapnFMFtdQQCdIILWHFja42thx8R9QbL50QJE06qiLqzAGRHNo9wTjdxyoxxgGreC/oVBn9WkXAXRV1nUWZBSRiNIJ3dbTtE4n8O5Om3TK9UKFYOFJuSVXuiFEyWZQWFoKzjvh/JBchmWqJrP4gYCdVtIBWP6ZbewtOI9K6p6ORNQCFeo5CIBKkIqAk23BYkbSs4ykrtLzFD7MJ+Ka3rUchFMI7amqW0lGUIpsNgQhaIi+Aeo9LerlKWdploLOhBFl7woj+4kgwB58Ytz2XqVMlR0qawDsZBgBX1ASCQdV/ewxTToNQoUAz1DVL5gBDOhSoTv08NDEyRAIB4wQTjFJPu/yO8YGubf081rDg+kJVdUMUWFJe0TqOsHzq84SZb4dNYSxDaQqrBAAXSpAjgjUQQbzM4PagalWlmFiki6QXaDFvmI/NEgkmBiHTc96dFAtRVkSZXVJkiZnwBbDT2LBC9xtlsiwCrKADJOQg/wDL9RCpueSamo/6TzfGey7aHy1VwNNqmgiCwDMkmNp0zA51Y7HYjTk23++QWYg/UOnfiLTaUeo81OAFJvzv/b7Tzg85pWzVPLtalTquzSxuTJJJnwEAHicdjsdEcpX4C8lPSL0V9Ryp9ZRUUg3VmSNX/qBaP7Rj3q1X8SmjjXRy5qLZSQdJP+YCk+BjsdiZer99gfIT0zpjL1L1KoUinGqTCtrpwFHmNYx2ZrIlLU7aSazdxXUCmhQoI3gMkjnxG+PcdjKL3TTfhfkd2yjpKB6ebr9oVUNNSJ7p03HghQ3jjbHnw7mdVKpWcTT1GmQ0sDrVgBBkSJDEgTAPN8e47Ft+r5RUsRx5J9H6a6q9IjRTKhg921MvpWM2Au1mBgnYxiVOitKvmKgZ5oiopBAhwVICnTbSWiw/LG2Ox2IcnuaE+GWdNyvp1ASCzp2so+Us6MNCSeBVuPPthr0vJpRoVKFeCHOpn+ZV0shAZgAdM01hYtB4BjsdidRu6+CHJqVA1XpzfyZCENWYtS18jVXLT2yAGRQZ8MLwcU9OCJTywIBapQZXVVJaHqO5JIIOoadMTsRfjHY7Anafz+DWXpPOrZvL0qWapUQgfVSAMtLkPJHdwFgA2tMjnC7PZB61VjTlE9HSVbcDWBo/38QDjsdjdRUY7l+8EcFXUfwquUCDuFImSZmGaPqO2Rztg96DrlK9R49V9JpkgNAqMVsR4RbeMe47EzdKLE+wuy2qllDVZrEvTUT8wZdVQmZmRYE+LYI6J1RamXoZcFdQrsx1qSGB0hF3FhdomBbzjsdjRxuLfuU+GNDnBSCU3godUvpZwphHg+YDFiDIBjAuc6MGSj6Leo1AkttpfXDEz4kgSQLDHY7GD+1WvJi8cFH/AFes6nRp1BgBBLETc9o3At5H0w8y9ahoUVUymuL6gikXk2i1yTbg47HYbWcEzXg//9k="/>
          <p:cNvSpPr>
            <a:spLocks noChangeAspect="1" noChangeArrowheads="1"/>
          </p:cNvSpPr>
          <p:nvPr/>
        </p:nvSpPr>
        <p:spPr bwMode="auto">
          <a:xfrm>
            <a:off x="49213" y="-411163"/>
            <a:ext cx="19431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AutoShape 49" descr="data:image/jpg;base64,/9j/4AAQSkZJRgABAQAAAQABAAD/2wCEAAkGBhQSERQUEhQVFRQVGB0YGRgXFxcaHRseHRwcGhsbGBgXGyYfGholIBgYHy8gIycpLCwsGB4xNTAqNSYrLCkBCQoKDgwOGg8PGi4kHyQsMCwqLywwLC8sLCwsLCwsLCwsLCwsLCwsLCwsLCwsLCwsKSwsLCwsLCwsLCwsKSwsLP/AABEIANEA8QMBIgACEQEDEQH/xAAcAAACAgMBAQAAAAAAAAAAAAAABAMFAgYHAQj/xAA8EAACAQMCAwYEBQIGAgIDAAABAhEAAyESMQRBUQUTImFxgQYykaEUI7HB0VLwBxUzQmLhcvEWgiSisv/EABoBAAIDAQEAAAAAAAAAAAAAAAACAQMEBQb/xAA0EQACAQIFAgMGAwkAAAAAAAAAAQIDEQQSITFBBVEyYXETFBUiofCBkcEjM0JSYrHR4fH/2gAMAwEAAhEDEQA/AO40UUUAFFFFABRRSnHdq2rMd5cVJ6n9t6htLVkpXG6K0+9/iCA8LaJGdJLRPnpjb3pNvi7imOgBFZsg6Y+mowdudYJ9Rw8OS9Yao+DfK8Nc7vfFHFFSDdVWQ5AUaj6GCI50u/xFeYsPxF0hlhSFAzHTEetUPq9DhMtWCqPsdMoJrlL9qXNAGu94D4gbhg8vUVi5usO7Os94NSzccgxyjYiqvjMHtFjLAy7nUX462GCl1DETBYAx1gnaoG7d4cAMb1uCYB1rk9N65gykqLmpQfkZRvjGxnAqPu0CuCGZSYQ+fnOwxVT6y+I/UsWB7s6k3b3DgkG9bEb+If3zqNvibhg2nvkmJ399xifKud2+Gm4oFvxKkxJ8XP2FR2eGgWTChSxE+eMGTtS/GJ28KD3KPc6Fwfxdw1yYuaQP6gV+5/Tepl+J+GJYd8nhydwB7kRXN2BRboBUQ8ECNiT8v97UXrSA3BrJlAwIk/8A1P0pF1mpzFDe4x7s6WvxDw5iLyeLbOfpy96kt9tWG2u2zmPnXfpvvXMwwLqdTgG3AI5HMxHLNR2NB7rDmZVh+4Jp11mXMSPcF3OpN2paGqbqDT80suPXOKlXikOzKcTgjbr6VytQAg/LbwPkzGOh6HzrB+zye+hACjaoY5j96ZdZf8n1F9x/qOt6qJrljEsUBcLbdYIUtpHqs45VJw/FXLfy3dJttACyAR1gGDyp11qF9YivAy4Z1GitCHxVeSdLi6SZMr4VB6RBBnEVtPYnaxvKZ0yIyswZ9cg+Vb8P1CjXlki9TNUw86auy0oooreUBRRRQAUUUUAFFFFABRRRQAt2jxotWnuHIUTXLe1bzXbjXDliZGcegHSMV1XjLAe26nZlI+orjVjjoutaOCviU9Vx9wTXI6opOCsbcJa7LS2puW4LAaRqAwMx13JO1Y3QrW1IMsD8uZiP0pe/ctro09DqGd9X8VYr2la/EKwjTpXEbRIPrXl5HWXoYW7ttG1AFkI8QiIbaDXg4doVAkFm1IecdPTasuK40M99LSl9cERuOf8ANR3e1LjW7bhD+TuwGw8x7CocdSVfsYXHcq93wgOwRwAP75VNxHZ/5i22fHdyhnAkTE+opZ7Nw22fUAlx8jod9qY/y0G4bdy5kJKEHYkSB9RU27EvTkVsXU022Am4rwy8iP7EUxxDalvFF8BYHzUz/M4rA8Za/DoygC7bYFupE/39K9v8exa4UU93fxJ21RO/KKLWJ3e33cYtcNca7bVmglJRh0qBbSrbtsTkXNLr09vrWNvhr73BaZgj2RiTywcEcqX1K4v95q7wSRpIjUME/vRlI35/Ia4lLUXwDJDBkIzI5ivbPEIGVwhKhNL+pETUVvjbQPDkKOerzyP2o4jtdUPEoI0vkeXMfrUZWSuxLavsvc+DxW5Pqu/vXtpHIVQoAuPqtnpB2+9Lnthj3bKCQlsq0CYBxn61jwwvN3KHwZLIxOIPQjzijKwtYe4pnPeFoCs4Vx59ftRxHCoLl1WeSEBUzuY2pe6rFyt0wrvlgZyIz9DXrBAbyMSzr8jbY3+4pbEJE6X7f5LBZidYrJixVSFARrkgxsf4qDhe10R7TBVGIbz8/vXr3GgIx022bUjbiJ3wZ9qiwcj97hmS5eDOJKTgYOau/hDgmRsgRoBBHPUcA+eDWp3H/OHeMSsRIBz7nnW9/CtoC2xGqC0DV0Gw+5rp9MhmxKtxqY8W8tP1LyiiivYHGCiiigAooooAKKKKACiiigDF9jXCPiG+tq/buRAJAJ6Cc/Y13g1x/tvsR0vFbyYB1LMEMADBX61zsevlTNWGdpGH+ZW+7IhTq0EHBGGGx6RzqW72ipW2CFlWOYE7UhcsWGCArGmZC4B6SB7n6VPZSwC5KlhnTLGR0yK8rLLumdpIbudthb4dQF8IwPcVDZ7YlLqzhtUx71C1yyLSDQpbUPEdzg49Kms9pqLrFQqkqAYA6R9aR2Wuo1vIWtveZFTQ0sQVHWN45c6ne1eaXjT3XhacHeB6xmlP/kBC2xqPhYx5elLXO2yxuiTL/cx/NWKMnwTqWtlEs3VLkXFuAkA7AmZBHOJFK/5sTZ7oSSjyAPI6T9qWtXg40XgRpBIhhMlcZHKo/wDPAFs6YBB3AE7TvudqZQfYPUsGu3nZrwGFADkmDMkbH+8VN+BtrcRmuNF2S8Rgzy8s1TXe0Ltw3dKsdfODEmOfrWX4a/cVBpKkGQCMkRy/ipdN8uxFx21wtlL7I5dlX5fFpMEAjNTdmdpp3TqVVpBywBP1pduw9Yd9PMAOWMiMQeRmmOF7MW2wdSisMaCCf/tGaiVmt9RbrkQ4LtQ926IDLyAAN84A602ty6wB0t+SDqBwRtyNOcNwTunhDNoM+Q645H3qdezZYEuoFwb6pjHOcj3pHKPBOcSuWgWQu5hyTC7qdoM4NRrxKd3r3cMBqn5hMQVqz4fs9IBJyDtyIHMVP+DtBTpVst4CQPcGkzRsK5FG/Hqbl1UUeJYgARqjYdMx9KmsCStu4WVlzyMk7c9qvW4O0S023CgeIYweRFHZnwUeILubxtjAUAS2nlM7TnY1opUfbSyQK3WUVeRTWuP1qiNnxav2kkfpXUeweHKcPbBwYn6maS7O+DOHtaDpLuggMxPWZ0jFXor0OAwLw7cpbnMxOIVXRHtFFFdUxhRRRQAUUUUAFFFFABRRQaACqr4i7GHE2iuA4yhPI9PQ7GrSagv8bbT53VTv4mA/WkmotNS2JTad0cW7W+H+J4UzeUKG+UgyMTzGBvsaqg7AGTEzGDtXaeJ+LuFUfPrzEKCfrMYqj7U+KrLuR+Gt3IEK1wKTPLBU48prg18PQjrnX9zrUsTUe8TlxY6V8eZH6VJa/wBSQWYQP7xW4ceGusoa1aBWWkW1SfMkchFLJZGgmRvkYz/41zJ1YLw6m2M290azb4B2UqLe5MTA++808OwngBmC6ckfsPP2rYQFBtxJn/aZEeh616qiboCEgTAJyPPH1qp13wguyn4TsBSSWDagOXlsIBFM2uzUVQy29MGC3IeW0zVradwlpsKuqNYGffyofhlQ3Ecy3zKwzPrVLqya1I5IFRVcAAbeIwHHkV86lUrqXFy4jCBqOgjyG4qW3xAhLioQRAb+k+tSW+FuObloAKB4wOY/8TSqTZFlyKW+GYhkCqDbadvEB0nn9KaXh11hmceMSG6EciOVYFAVS8WJzpcTkVL3FtWupjbVbNGoaCgtE+K4ZFwnxbQRyIGKaRrSlGjB8Lr08x12r3iOIW53b6TpWO8jlymKzZrdsugyDD22/UfpRzcL6HlviR4NKyVaFPJl6Gs7jkh1C6U1Cf8AifKkl7Q8NxQIYOHTHPGB5dKka5cuPcXTp1iTqwJAnf3pUgyj7F9V0l/EgCn/AJA9asfh+/3dxULagygAz18UVr3DoGYE3I1KQ2Dgifqad7L0C7w+SxDR5Tyj0xWnDScK0ZLv+v8Asz1o3i0b/RRRXujihRRRQAUUUUAFFFFABRWLPAk7CtD+IfiZ73htStsb58TCd8ZA8qz18RGhHNIsp03UdkbV2l8R2bDaXbxcwoJI9Y2rX+M+PmJItWxHIsTPrA/Sa1hLSEk6oI5QST5R09akSSVRgq8xynzJ/YRXn6/Var8GiOlTwkF4tRri+3eJueG7cZRvAGn28GfY1XMNWW1FiY1Ez9ZzTasqFkYF52IODyyYqXh7D6u4aAGEzGfSa5tTEVam7bNUYRjsiG5wzKUJAUcicg+s1l3KqxV23yNGRM4wD+lC8JPeW3bxp8oY7+nKa87xDaUri6rYEfNmqXcexDZAOo3dTAYmc+W+1TIhCqjICbnyseXpy6VMLzG5cdUhdPjU5z1H7ULauOlm2xABJKNzxymoe5INw1xz3cAPZEiBk9P2+lHjKd/qMzpaBsPOs7dm8bzsH8dtYJ6jz+1L8Jw7EqGf8u+xDCdiDMf91OUj8UMW+yvG9rVuutM7868W7bVbNyJZTpuLzrFezh3l1NZDWx+Xncb1El5EW1dAyGIuD1PSoas9g35+7Eo4k6bwVdVpzM/0n22pi1YuNdUO+lxblSP9w86WftNVe9bHyXPEPKaUXtG462WAYkHSGjER1PPajzIs+w9Zs29AY764uCfPP817eS2C6xnSGQztBOJ6eVJXOHJN6XCH+mJPIzIMcjUgtWxcTUzXAVI/pz+sZz6VKSBkz9srIIgLcSCPSok4ZFKh2OUJSMQSdj15VX8JxyL3tqRBJUE5OCYA6cqiW60ITgo0HOcxHtTZOBrWLW52krqNQBY2ys8xpjNQntJmC/MdUH1I89pAB+tU63kADMZ+YHOCM7dJmk27aaFS2CSNidp8usfvVsaVwtwi64a5pKsTEsxYcx/6zWzfBrW9QNxkkSE1EatwJjlgc+taf2U5DamLeEbgbN/7O9W3D4Rg7aSfEBG/p0qYV/YVFK17C1KLnFq51K1fVhKkMOoIP6VnXMUsue6KkqDhQGIz1Ec6m4Ltm/aVmVmJ1QSzFhmd1OJ867VPrUH4o2ObLAy4Z0iva0vg/jC8JV1RiObSvtgRPnirjgfiy1cAJV0BxJGJ9Qce8V0KePoVNFL8zNPD1IbovKK81V7W4oCiiigCm+LeIdOFc2xJwD/4k+L7VzqzxQ8UxIYg+nI+4rovxbeK8JcgTMA+QJz9v1rmqMq3AxXJAg9K5HUYZvyNmGlYbC94VNveMz/uI2jpgkU4nDtxCTABtjUABvjY880ha48JdkbAzGOef3IrK3x1y0WZAwtuxVW3wZI94rzbR1LvgsHv271lFTF2RAg45ZPSp7HZ7Xb2i+0MiypGJHI4pTjePtLatuhCvbI5fMDgjzzBrDtLjrrm1eVCp+UvMCNx/G3OmSXIqu9tBvg+CW5avBj+cpOTvil73FoeHtusC5aMkdagv8MV4hS9yRcySm4Iic8/+6xt2LS3LqkFlPygnaevWkdlpYdLz8xu92yvekr8t5BqHmKr7XaLlURQS9t/COcE5EVmeOS2tpkVQyOVJ5kbieu1K9qdoHvkuLORuBGZMCescqNxkl2LJXvXL7Mi6SEAcEgeXP2pM8GxtM4uAFXnRnz57D1pY8e/fMdLxALeFvflRZ4e5OloRboJViQQAeZihp7jLQY4i0Q9pzcB1jJEkj+TmhuHtDvlJdua7Dzk9aUu8K3dsDcANsyBBION55csVFcC94sszB08QmPLBHKhR1uCeg7Z49EayyKASCGJzPnn1pcdoFrbqJaGmAJgTvjYVXXLyBQBkh/CTvH8YrK/2zDOwIk45CT+n/qn9ncaxYPfZjIgB7cAk9JnbY5qP8UPyWJkiZB2jFa/c7b2CkkDwgjqd8n03rB77MGG0DHpBPP+8VcqDW+hGjLbiu1Vy20sW25b48z0quu9tM4lcS23PPSOlScHw667LMJwdUnfP8GnrCILa+ET3kk+WceVT8kOLk2FrNkFnOlnTTAn/aYiY9f1q14Lg2/JVbY1rJ/8hy9cipPxgVuIVQAHEgDlsQBTK9sGbLify10kgbdJ6c6onUb2BLsjPTcK8Qy2/C24G4gzj3BplO0mD2XuW8adI8/+6hscRcJe1lTeMiehmD6V4EutZYahFltp3z/t6VRqTpyNcMGe4ySU0S6A/XFQqwFsHX/qMQ6+h3rK7Ye5cts7BCy4beY2moLdi3oRiWJ1+IT150lkKN8U7L3qr4wYJbyGJ+lTWnQsolralc+o543qsv8AEdw9wgnuyNMnz2BO01Jc7RlbJjCY1ESPcxHtTZWhGro2PsDtBLd1R3hgyGGYnYH+9q3Wa5/2dw5u3rbAKdZyANhvJ6enpW/gV6npM5SpNNaJnHxcUp6HtFeUV2DIK9rcMblm4g3ZSB6xiuTXGxBEMv7Hb1rslad8X/C0h+IsAawNToZho5joY361kxNNyV0XUp2djSuHvADxKG3BkAyDI/T6VFe7RAtMjEESBvznB8utQ8Fw3iIkhYllHU/tncUEIGQaEkajMDOBvXmp0csrnWhJNDtvtBRaZSFGoHIgmdxneoxxz3ECLqZsQvPedt6wvcYCUhLawSfCoG2Mx60X+12NzVOQoz9f4qiSsXIZThLt4SSqd3OHkEnp9ulD8GNKXWuySQGWNhyg1Wt2m35hE88+3nS13jTpQDaf0H/dRlk+BkjZLN+ylxwqAoy4D+KPPPoaSbtuLSIIADSP1n9KpW42GYscARj069c1WXu0UUKC0kdM+2KeNGUgskbNxnxC2q4dRPgg53MHf61XN2i35YzsY+1VK8czsQi5beYGI2xQ3B37ih9WlSQvh5c4k5q5UEvESn2HeJ7U8LlmC6jiTvnz5QKRvdsjV4Q7nTAxA9Z6VZ8F8FTcZCZ8IbOT1waseC7Hi2t2FwQuwjOcihyow8w1ZqS8RdYSF0oMAkEkftvWI7OutBbUX5g8h1zzmuk2+w9J7kBT3i6pPLM4qa1w4YC6UGlAVIHOD+tI8dbwxDKuWc84fs0SR4tIEqcbx6ZG9OWrCypaTIOobDGw61ui9mLi2LfjnWNo09PWs37Ps94y6CdS5AAJDfxVLxbb1Q2iNOsBAmfm1YMmQJ29KsltWizjTgJIAYwGiZH6xVn/APH7LALoIKHxRgfY5qNewbX5hDuqsIU5zyiM1W60XyycyEk4hQtlgBIJzGTsc9dqnv8Aakd/kDVvEQTjp5143w0QlttQJUxpJznmBWF3se4vepoMkyIjrIM0fJLW4Zke3eOLPZ3Jj2iRGT71gnEvF6BmTIkdeXXFQux8LBcJ4cmJJP8A1TFpG7wmR4st/wAZ5T6U+VdiG9CYcUSlthkKY3zn15VLZy7Kcg5EYyZI35Cdqjs9nuykIrMAZUKhMxtMcs0/Z+HOLYM3d3ASIAgD0+bP0p4YacvCvoVSqxW7EL3HkWIJJlhjfnknzxU68aTa0SSCYg4ieYHWrFPg3ibiqrWwqz/UAZ6xMx96tLH+Hzz47oK9BJ+xj71pjgKskvlM8sTTXI78D8IQrOZzCiY9TsB5VtdRcNYCKqqICgAe1S16XD0fY01A5NSeeTkFFFFaCsKqfiniCnCX2G+g/fH71bVQfHRjgL5/4j/+hSVHaL9Bo6yRzM8UgEsdLAkSNt4gjrSZupnVGsZmR9hMiqvtLgAssCwZvExDHc522xVcfxHhGlHeYkmMf8vOOledfzbM7CjYtm4lJJJAI2Grl9esVA/aKkkiCQI/vrSdzs1yQdarBGrSJwcHJ/iph2UoackwJn1P8VVaC1uXJXI/841EqvKMSK9Fx2aJA28/1qx4bs62bhkCP4GPvU9jgLfczHilfvv60sqkFsixJlAnZmu2S7ajiJzuRNWVnsO1qtbZB1eWY29KvbPZ9o3EUjBWW6fMeXtUg7Pt6LrAGVaFzt4gPpVcsU3oPlF+zuxbPe3sjSNRGd4GIPtU1vspBZsmcs8HOwA5/WmfwVqbYUsC2rXnzAxPqanHZdstdGtgLeor7Dn1rLKrcnREvDcCouXyrx3akgg76RyrFeDVUsjUYuTqE4wRE53zUScCg0RcP5urUOnLB96lTspWe4vef6WrSeRgA5ql6hfzHrfC/nuFcju1xnoJMeWaisqRaWGMXmII+/sZpe1wTBVurc+dtJHMSOUbjHOs17KYM9vvB+UNQPI+Gfakyiv1HmtOLzlWOqym/kBMHrvFRhCRbvz43aKhW0Toud4Zutob6VJ+AXUyC4QqKHGdjHOi1+4un2iewri9fII1LJYAYOOlKjV3C5Ghn6bHfB5bV5p8C3u8Ot2CtnkRHttTdvstO87nvD3ekPvsalxC6X/OxM6ubtoEKWicjcbZHOsLFuTeZUHhJHzEFSOh6eVQ2822uG6e8tYXJ2FZNqRQwuT358Qxgmot9/QrIk4NVjWmoXMiIGT605wt8WDGhCwJhWtJkTjxgAg/Wl1REuPbdpCr4DWXCcR3im49zxptPTliradWdN3TsyJQUlqbZwfxEpSbsJ6SRjriR71Z8LxaXF1IwYdRWgMjMNTqdbsCp5EdK2vsEkM6FNGA3vkV6HAdQqVZqE1+Jza9CMFdF1XsUUV3TEFFFFABRRRQAVrnx7ejg3H9TKv/AOwP6A1sdJdrdmLxFprb7HmOR5EVXVi5QaQ0HaSbOHcW3iEiAPtjEjptSqpkPPp58iT5Gtj7b+FOKtE6rLODjVaBcGNiQMj3rXeMsvahGUo0CFcFTnyPnXmpU5rdWO1CcWtGNdn9nd8GyVXacTz2+m9W/D/Dy6t9eN5jbfb9a87LZbdm3qAk7+s6R7YH1q3IXS088dMn06AE+1Ya8pJ2RYpclWvZFuWIBjMefTcgmi72Igtj5hJjyHMQZ+1WPEKFtIQxksYBgjAyfvRxaubiAhT4R4VxE9fM71lcpdy1SKl+xjrXQ5JjlBHP3nyqJey3CMveHTPiJXznketXaOGunvAVUGMidMf3vUnB21cNrYqDJ05AMZxympzyQ2doo/8AL21j80AAYLAiTucZPvFAs3QHYsstgqZnOJ8x9KtOGu63LwCFTodgN8c+dFpfySSAP+WZzyoc32JzlWvA3hcRVZHhZHijfln0ryzcvDvLhTBmcjnjImrc2F1Luqkcst645VC/CLof1jQDB6zR7S+6BSK9bXEBbS6D4jIgrmBGM+dTBrzG7dCkiIYSJwNJwTWb8G4a2NXiAmI5HYz7VD+Guw4UgzOdtzkZpsyJvckt2rxW2mkK3zjUQBERvUxt3j3jjT4RpYFhOMehFVjcTcDKxDBRifesE4p4ZYOppgdc0yiyC0HZt0LbQsg1mQZnbriRvUui6ly4xNs92ADDbgDlIzvVZc49iFOfBOry2/vFe3eIbx4/1NsjGB83SjK+SGmWQ4R1tSXXTc8J0nInyIqV+DXWqG94AC0hYM7QQTVUjlh3ZOkggyfTYR1nepC2pO8BOpBERiJ69ftS5XyRYbfixb4j5tcAQSIxvkEnMz9qa41lvF3HhdQMLsxG8+33ikLw71O7lUc7OPmUn/cSM+1L8Nw4SyctqESSQeeQcSfrVigmv0K2XY483BbW5rAiVIHTaARmt87D4NktAuZdgCf2HtWr/DSHiGthjKWvFt02HueXlW8iu50nDZU6svwOZi6l/kR7RRRXeMAUUUUAFFFFABRRRQAUvxXA27gi4iuOjKG/UUxXhoauBzX4g4G3Y4hkQBbYAhdwCZZt/UYqv7hDqIJWBK5nJwFimPja4G4m6deJAxmNKqCD5zM1QMzxMj+orOemOpzMV5LGJOtKx2sPfIi0vcK3dh9cwQsH6krWScfct3C7oSxBZY22hSMcoH0qoPGNgMCNIxIiZOf0p6x2t+ZrOQNp6LsPtWDK4mncaTtFBY0z4mcT5gAnf1p08TbZ0WRoS2WblLQWOfYD3qoTikNu4WUFnPpBMkkedZHhLTm2ASGYeODG+B9gamyIaQ0toGzcfYs2kacfNJPsADTTcC35dkNm4A5G8Z8PpNVl7s65NxbbB0tksfOBB8pEn1o4fti6lxLrqTgKp6wNsc6hQQNvgsNL96TAdbQ0mOYEyf76VFb4oBbrEFS58M+bbfT9KQ4XtrTZe3kFyo88ZIPrVivaCO9hJhABPqSZJ9gKRwJv5GSkTaFsjWckjcGYivLfDkrdVY0qZLHfBzB6Gs7du1cuXnPgVAYg5gYHuT+tLW+GupYYq2Lvgg7moyWJTJ7UFkdlIRhAAyZAyQKwNtQrswGsEAKRuD+1YWb727qrdUkWhsvQ+L6/xWNvjka27E/mOw36HJocWwML3ZQnSB4nEmOhqMdmqcCfDPpy/irUWgLqLbMGASwzE7D6Z96itW2Nq7pjRMljg7/vUJyiGYQ4Ls53cmba6iYZjAHTfnirrgfgW49uO+tEY+UzPqVFKMVLW5DImnJj/cJ6V4brd0XDQGbTCmD1zGSK10cRCP7yN/R2KqkZvwuxe8P/AIfac60DYxpJH6irPhvgawPnLOZn5iBPko2rWrXa3EW3VBdYBQMTqic5HMfWrLgvjS5qc3ArKJwMHyj/ALrqUcXguY29dTFOlX73Nt4PgEtDTbUKPL9zzpmqLhfi60VBuTaJOxBPuCBtVxa4pW+VlPoQa7dKtSmv2bVjBOEk/mRLRXk17V4gUUUUAFFFFABRRRQAV4a9ooA5D8XWSl+6kYLkrGYLGfvNUnfqWHiAP9JMEGNvrzrq3xP8KfiCLiMFuL1GGA2B6HzrmHG9nMlxluIVYAjxDzHPY157FYdxm21odShVTjYXvSSoaTGdyN8cvSo1tg6hqKg6oxMDpkzG9Qnhism2YJ357DYgzQbrgaSoacTMcpMiI61j9nwjVnJijBNRiOYDSRO2Of8A3WdniirZMRBGrEiNxO4maiPFJtJEsJkER0k7RNZqwLAAg6QOYMSTP6Ckyd0NnGbPaRFswfnA95Mn96lXtUkIp+Vcx5k/wKrfw6lCSoliDPMEncRtRct+JSpIJGZzOcb7bmkdOIKRsD8bZu3bj3UBAUiB5DGfWaU/AKLaOtw62aCDnA5/31qpRGhgCDE5JjUAZ2HPcUDiiNMhlUzBIxODHrAodN8ak3LY8FeRmtr44AJ0mZG+B16ivU7bP5QPyoSf0n9PvSXD9qMNTqd5jPMmB+1Mtx4NtbbAEFtWRnHn71W423RN77j/AAXbsLdefG4wTmNR/g/apG7pkspEMWJLdBtGPWkDasPcfBtoBsp2IG4B5TypccIwRbgcMZCldjzMieW80rinyCLu12d+fdFm5AQHLeQz7Uuj3k4YkibTMNRHLp9TFVycTdtF1ZSHKkkATIaciNx51OnbZ7pbU4LTv0/aSPpUOLRN2WydtW2upqELbtxB65Jx9KjXS1nUYNx3gZiOcxSPbvGJea0MAqkNGJzAkjNe3+CE2RbJVmyZMjeARzBkGolFMFoi87l7d4Ce8e4skHliB+lJsIttb0+MNkjpzqK3c4i3xRx3rIBlM4jb1qPgO3gtq6D87jB8yc/vSuBGo+bal7KowMic7A9IOKytkpcuadQZZgpgDG3pUP4q0bNtR85bJ6VL+HuJcuiw3eeGWnfMzvv1pYXT/wAEPXcs+C+I79u2CWV1nnLN/wCO878zV7w3xfaMawU2ktpifrMe1adZ4u0eGAj8wNE9ff8AamVtseICOw1BQVMDP1GeYroUeoV6el7mWeHhK7tY6IjgiRBB5iva0HgrjqHAu6G1ZUY2O4AiPatr7A4h3ty8nMAnn19RXdwvUI4h5UtTBVoOmr3LOa9ryiukZ7ntFFFABRRRQAUvxnApdUpcQMp5EUxRUNX0YGo9pf4b2H/0i1k+RLA+oJn71r3Hf4acSp/KdHUZE4Y4iIIic/1V0+is08JSlwXxrzXJxLjewL9rN6wwB2gapgeRP/dU13hFETKsIEEEEbSD96+hTSnEdk2XkvatsSIJKKSfeJrNLp6/hZdHF90cHt2GjSr4EREGOf8AYrHvLgIJAIiI25+9dg4r/DzhGHgRrR/qRjPp4pEVT8b/AIWKf9G+6gZCuA2RtLAgxPlWaWBqLsy6OJg9zm44sBTIYMQdhO53B96YtXQzKFIMSfuBj2mtl4j/AA54xQGi1cO2lGg9Z8QE9KpuN+F76eBuHullg+FSwjckOMbVmnh5LeLLo1YvZlddtA94xAzJ894EeeKO7I0GSSQQZ8oMgDz/AFqNbO6q5C43wJkk7+2KkW68qxUEQBjG5nzqrI0W3MDxBVXBBJEgxEGc4kzsdqmXiZKqPNs48udQ3L0K2pWDEk4yILdfQxFe3UR2UAgkAn6mlcFygzFjY7VZXZ1OwIHsI/WfrR+NBthCojVMwJEfyTVS/DEB4JjJ36Y2GNxXhdwwmCIPl0zjzqt01wxrl9et2rtzbuyqRKjmM5HOlwLihLjQVJgQZgjkefU1VDjWAaQZJIkdDvjfY04ONkIqtzJ/YfqaV036hmLbs/tsq1xzIY6uUGYxv7Vl+Ltnh9JVSSwzsRzJB35feq78SLl6XAfAUzzgZ/vypYRoLS3hMgGIjYAneds0mTXQm6Nk4nhLLNYFslCR4jv9iYGagbiL3DXrvdk3AoksFkQRzHKP2qpa42pDMyIEcjuZJjrvU/CccyXGJMGTqAI/siKhQaAtuC7VU2Gtsok7NGZphVHfqt59YCrDA5APvyrXbZU2pCwQdUgnIIyIJjzr0cbruLpyNPzQRsdhO+CKj2TZDsbxwFpW1WlMtqgHyMZ+hP0rebNkKoUbAQK034Oti5cDlANC9MzgAnrua3avQ9Lo5KWZ8nJxUrzseUV7RXVMoUUUVIBRRRQAUUUUAFFFFABRRRQAUUUUAFFFFAC9/gbbgq6IynJBUET1gjeqziPgzhHbUbCT/wAZUeulSBPnFXdFK4Re6GUmtmaX2n/hpafSbNw2yJnUNYI5cxEVr/Gf4X3wSENp1GQxJUmM6dMQCdt4rqleRWeWEpS4LI15rk4pxHwVxSW2JtXEWQIBDGcmdKSY2pLiOy76Moe22ojwqVIJBOCOc13iKIqh9Pg9mWrFS5R8+uCAwKmTO0Yk+fOOVF60hCjz6HkOp9a7zxHZlpwVe2jA5IKjJ6nzpNvhXhcf/j2sf8R9+vvVL6e+GWLFrlHErPCeJgj+GeR6gTt6/ahQ+jYEDPPIX38q7Ifgfg5J7kZBG7QJ/pEwD0jao0+AeDCFO7JBMyXafQGdvKl+Hz7ob3uPY5EuokEoQoEdckjcD9qat3xr1mVAAEkRPX7naurv8D8IQoNrC/8AJ8+bZyfM1OPhHhdQbuVlYjeMbHTMT50fDpX3Qe9x7HKey+DJYlRqDSQMtAPRRP6VLb7HdF0OrAxKiCDMf7RvNdh4bs63bJNu2iE7lVAn1ip4qxdNVtZFbxbvojWvg7st7SkupWQIDb9evpWzV5Fe1vo0lRgoIyzm5vMwoooq4QKKKKACiiigAooooAKKKKACiiigAooooAKKKKACiiigAooooAKKKKACiiigDyiiihEMK9oooJCiiigAooooAKKKKAP/2Q=="/>
          <p:cNvSpPr>
            <a:spLocks noChangeAspect="1" noChangeArrowheads="1"/>
          </p:cNvSpPr>
          <p:nvPr/>
        </p:nvSpPr>
        <p:spPr bwMode="auto">
          <a:xfrm>
            <a:off x="49213" y="-465138"/>
            <a:ext cx="1685925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AutoShape 51" descr="data:image/jpg;base64,/9j/4AAQSkZJRgABAQAAAQABAAD/2wCEAAkGBhMSERUTExQWFRUWFxYYGBgXFxUYGBoZFhQVFBUYFxcYHCYeFxwjGhQVHy8gJCcpLCwsFR4xNTAqNSYrLCkBCQoKDgwOGg8PGiwlHyQsLCwsKiwsLCwsLCwsKSwsLCwsLCwsLCwsLCwpLCwsLCwsLCwsLCwsLCwsLCwsLCwsLP/AABEIAM0A9gMBIgACEQEDEQH/xAAbAAACAwEBAQAAAAAAAAAAAAADBAECBQYAB//EADgQAAEDAgUCBAQGAQQDAQEAAAEAAhEDIQQFEjFBUWEGInGBEzKRoUKxwdHh8BQVI1JicpLxB2P/xAAaAQADAQEBAQAAAAAAAAAAAAACAwQBAAUG/8QAMBEAAgICAgEDAgQFBQEAAAAAAQIAEQMhEjFBBBNRImEycZGxQoHh8PEjM6HB0RT/2gAMAwEAAhEDEQA/AO2q1g0ys7EY2TZBxDy5LV8S1guvjK8CegTJqnkrHxuNAsEHE5i550tE9gtHLfCLnw6rYdB+qcqBdtFFidLMOjRfWdDGk9+F0uVeC4INW56cLq8LkrKIGgBadLSdxBTLLGhMGIdtMunlTWRpAEJ8v1De6JVsYCph2tDrrCp5cbjhQECA53sqNqFroN0zXkHy3UMoTDjv0We0wPEQuXmBrsJMbKjPK69wm6tUEXsVmVa5INpQZFGNgwmrsVHarouEniMYN27qvwHFlyocQAEWTPyFATgtQVbXubKKOI03UYzHamwFjDHky1TPSfh3c0bO5r18ZyEg6qXFew2De7grWwWUifMiUE99wGN9RKjhXO2HutHBZaIk3KepMiQoZW0nqCiU/VRncJLHNAiLpV2Jh0QnKlGfMEsWfUI/Ue5/KElSahmwQm+U3U1KgI7hDfiQW3UwBMIkCXedJkGVTFVxwlHYhLvrI1x/MU2WuozUxRhKvxCXqV1QVbdE4CTlyYV1QoZegVKndBdXWXAuNGsFKBQpOfeDC8tAJnRXGZuBMJTC5ZVxJn5W9T+i6DKvCWz6nmP2XS4TAt0XF1vIDruPomZGWeGWUWggSeSd1vsaNIsq0qdiJVqeKAGk7pfI3bRoUDQnnuAEgqrqhcASIRf8QEalSrjGxpO4ThjIFsaHidY8StW1wUs2r8QxsrGg7c7dEWpTaRIspjyJjNS9CrosbquJr6Lj6JDEY2bcqjWuBBdcJi+o1Q/xM9vzC1Xmo7ojU3ho0lAxeLAEgrLqZmXkBu6W2bg9ndwwliaFfHabcLLrYwzAFuqbqZYXQTcptuVBzfMY7BA2MufgTuQUamMGuIgAmeU5hciIhzlt0qQa2GgQj0ngtunIqtoGJI8mLfLEbIodpM7ob3RY7KrzFxsgBIa4dajDgHmyDtIKCawkadyoqVRymswfdbg9Q1PGEHSLhK1sT5ktVxYbMLNrYwyi5ErxYxTZADqaVTFQkquMCRfVMoZchv4iS5MYfiShOqlCNRUJJWQJcvV2kwZ2U4LDF7wP0WzhciAMvJPZGohKpMxMPg31LAH1WtgfDQnzmT0W7TpBoGkWUmrqPQogUX840YfmAZlgAiIC8nsPVJEGLLyaMiw+EpgKenyuKJUboMi88KHuDiBsq1joM7hT8gq0P1jKsyLOPRDYACQ7nYoFfEAeZpQqtd1SBEE8qI5BGhYeviiwGDZWbSaW6tygOwsOGsy3lWxjIHlKL3Grf6TqEsMwEaTwkmve4nTstFlFgZO8hZlTMQyWhHkUgAsZy96EQrVnMqgu2TeKzIuHlFkvRqio8zsE3SpPPlDYHVT038PRjCR5iNClIvJJ4TuD8N/7geTEcLUoZI2mdZMlM05u4KkenOOucUcl9QYhtoVpGnZDEmZVhWm3K2i3cHqRoAFuUaxb0S9Sm4BVr6Wt3VeJeN6i2MrUfAv7INeIF7JWvmNoHCz6uJJUvEXMbNXUerY4DZI18eSln1EF1RHJy5MK+qguehGovBZAl3VFSF5z7JnBZRUq8Q3qVs0AnqKl8bXWrlOSOqODqgIb0W/gcrp0gG6QTyVoPYQLbdk5EB2TGjHXcDRwrGthrdlVr7wd1NR8DUDZQ8iAZ/dKyPdShVqG/wAbSZSzCAXSrUcS4y3gcndDDeD13WOUocRuaAfM8GzcLyqamg9l5L5DzCowtXEAi9igGpUc3a20q2HwwLjr32CaZiA1ug8bIcSe4bY1/fmaTXUT/wAJoaIRKldpb0ISWNxml1uUvSovLxqs0qdm9slQIYFizL1sxLhpFz2QKb6j/LBB7p91NlJ4cAhYrH+fy89EYw8kLs253LdAQeEw1Qgtc6IVGZd5j+LumcJgnvcXTAWrh6YaIj3TUCsoBgFiDEcJlDQNXKfb8uyINOndL0nkTGxW/h6g3fcuyqCCCbhVou03OxVaVUXkXS1fFafRMogBu5liMYh4OxQRiOZiFm1MziYSlTFEriTdxTZANCa2IzUxAWZVxJPdLVK6WqVkRYnuTlrhqldHoYljm6HWPBWW56cwWTuqeY2b1K5QT1MXuDdgqnDZHUbINWi5vzAhav8AlUaNmuLndGyUeg81/KWQO+/8IioEPhc511UJvB5TVq7NLW9T+y6XD5FRabNvxK0qLXAxAjugGzQFwxh+Zl5XkDaYn5nd1rl0iA2EQN0GYnqpxb2lsg+iecTKps0YwV4EWbUB8pF+O6YFNzRBNks2iRDifNv2TLca0gzYjcJeDr6+4TfaS5oItYdEvhS0OcOUvUqF7iWmALepU4dwjSd+vVafVDkKHU3hqMYloF5gpA4lzx5Woj6Q1Cdjx3Q6lUUx/wBenRJz5eZvr5hKK1F6eCLh53GVC9Vql58pjuvKUID0Ljd/MYxOLbwUi+rUqNloJjn81GAy7WC5xi+y0cPi2saWdOUXp0OQ/WanMQvUGMA3SHky4XSmOzQRdAxmZBpImxVMsyj/ACHaifL06oMgPLiv+ZwqrMHSdUrmGfVbmW5d8I+fznjsm8Fg20/K3ygI7qeoxKdjQr13FsQYOSHEj3U1cdAiFOJJbtdI42v1sE0qyk1BseY9hS0zO6VxOIDD2WLic+DdrlY+JzFzzcpva0Yh8oB1NnE5yAZG6y6+YueZJWcaiG+usGhUnbITHjiFcYhZBxV1anVJXcCYHKaL6qE+olX4oDcylv8AOcXAMEmbQOeEwYvmbc6bBYNrG/Fr2HDTz7dUtXxtbFu00wQwdLD3R8H4brVnh+KcdP8AxBv6dAF1uDy1lNo+GAB0H6rS6KKEeMZP2EyMnyAU/mFzuVv/AOGKYkBGNZrhBseiAKv4XG3H7Fc3Cru7jVFalm04OpSa4cdIBn7Jas91O4uOnr0V6Wpr9RvaI9e6RjzENx8eYwrq4UOIIDjLVbEMEb2QsRjgQYExul20DpBknn+FY+dV0NwQp7nsM1xcQ4kM47qzsGGOL9+DefonDUa9sx6pN+MDZa729Ep8Kcf+5oY3B1RF2/8A0JHE48ASOLoIzKZa28E7J3LcKwsLnASTeePZeYitkPFdSg/TswL31XgOa22/RScM941EiJ2TrsTpGnpss84u5bPcKrJhVVBu/mLDEmNmu08ey8st+Ig9V5CC07UrmOY6Tqb9Enh9VUl0wAq06eh/+4dXRFo0XVKga22rhS0eV+Y0kASMtyo1qkO+UG5/RdlhsAxjg1oDYCDg8EKYaz3lExDw0yrcQA225OxvqXxgCXc+IcD+yJicUNM2XMZrnJA0s3P2CdlHJrgcuI3NPMs+a31XL47M3VDcwOiUq1uSZKWqVl2z3JHyXCmqhPrpd9VLvf7rQsVcYfiEEyVUVAPXrwEvUxSaEnVG9YbvdUdi3Os0E9h3MD7q2V5TXxTtNNu27nSAF9A8NeGaeGaQ+HPMFxNxa4AWM6rqNTEWmTl3/wCelzGvrPuYOgD7E9V1eFy+kxgaxgEcQJ9ZTDHECQbHhQ5zXCxgjjkKBspbsy1UC9SrKkQ1207q1ZpaRBMTeOimlhjUYS48kW3MclQ0x5DvwTz/ACuONgnIjR6MOxcs8fib9UvWxDHDoeR0S+IqkGG3JIEKXYLTUDnmREH17pIdjdD8/iHxHmGw2De9gcXRe3NhtKPVxEWcIP2Kqyv8K1tH5dwg5hWbUho5IVPFBjte/wB4Gy2+ozltRpa6P+V0via/wzB+U7dihvo/BBNP1I6pPFUalRocRDZBN7whfL/p1/EJoX6r8SDmB1gNvNoCscOTUaag8v6nqjHC02w5m4uChVcdqF/QqcuxXix/8h67EMAym6QAJ3gfdL4zGaTqHusutjyfKLnZEwlJ2r/dEQJA3lOw57QpX5TGSjcI7EuqO8vCrSpgXd8ymriGtDi0AeiycTmUFGtn8UAn4jtSuGleWLXo1HGXeUHZeWFlBhBY7WxQJAaC952AEldTkGVFtIVH2quOx/COiP4QyJtCiHvg1XiSTwOAOiJja5D5B2+6q4BFkq2x3GMQzmbrMzDMwxvm/v7oeY5wGDvw39SuZxWNLzqcZPA4CDgDua2TjGsTmbn72pi8cnpKxq+ILjJU13nb6/skalYD/t9h9UwCRs1wjqiXr4gDcpWviS4xMeiCdI7n7JoSL7hTiXO+UQOp/Qcqrq4b3PKWrYviV0vhjwMcRT+NWLmsPytAgnvJ4RtxQWYaIWNCYGGw9WuSKbHPI30gmF3HhbwI6mRWxLAeWs3ju79l1uUZEyhRbTo7dTuTyStR1SNIftyfyWadT4+8oXGFMU+APwGI6W+yE4gEh1jweqbxsAagb8Rz2ShMvbrAA39+JXnZsfA8R/T+krU3uUwbDLoPl59VdsNJJ556fwr4imR5m259UrXxwIgD1/ZI4hNGHtow+saZkH26pfFvc8BzRyPYc/ZFynCNewl0m5EGbDuFaq4U/L+Hjt2VP1jFZ/CYOuWu4d2XU4BAvuHcz1SlbGi4fuPuOqV/1XQS2bG4/VKVNVZ40naZ9P8A6iyZEOMNjFH4nKpvcHVx0S2bcehWhRyYhjX6jqFx0uhYLBtbqbUgu/MdlY5no8hNuFFh4kkP/KNe/wCGL43M4kGxG6MzM/8Abb6L2XOp1Hve4AwALpLMcIHvApnSDv09kw43Uc7u4Ng6gHZkAS2ebe6ozDVHtL2kQdp+6YwuVUQ1wqeZ3XtwlqmM0t0zZtgln05ABO7hcx4jLKbGBrmwXjcnvulMwzSGzNyszE5t+ELKxFf4jomALKrFi4jcUzcjNSti3Op+USSfyQGaA3Ubu/JTl9KrUilRbqLd+g7uPC6TKvA7ILsQS93/ABaSGD3FyiZSTQmggTn2U61cTTY947C31Xl9NwWFDaYbTgNFgAIjsoTB6UVFnJEqeIOkA7wFg53njaZ0i7+TwFiZ/wCMCCadMxFie/Zcz/qnJOom8lVLhNWZK2Sb1bFF0lxjnuf2QamLA0jtN/Uk2WJWzPkW7/yksVmcuLWySbeoHTsuGJmiLmhis2ve/wCSUbVdU226/sh08MB5qn0/u6aFUOOmmx5Pq0fUxYJoQL1BAuCfDbC5/v1TODyWrWMNa4noBt6zZq6Lw34RqPIe5oa0bk+Zx7An5R6C677KsJTpUy1tr7nc9yUnJmC68ylMN7MyMj8H4ejSaRTD6nL3AF09ui3qTxAY6xv2FlGEM6tIBE7yriiHVAHgRuL8rzRzyEEdn56ldBdSlV+kgt34HVFxOJmA8QD8ynF4YNIe0XbeOo5CVxGMaWz14TG9zCCpM4U1GHxVIRItFx7bJOvjA4XgdR35S7HVNLZEAm19mnk+y1auXMDYIBnnee6zGrZLrX5zTS9zMpio5lvl4JNyPRXytjWatVnkzfaOyluYBrSx34TA7jj+9lkZhiXPLdA2Ik8Acyo2IUg3ZHiOALampiMxFM6mn19Eri8x+K06RM9Psr1cjlvz3I6WRBjWtbAABFiPRPR3oq2gYBA7EysqwoquJqSNPBsZTJxDcO8lmz9+bpPF4hzqg+GJJsR+qDRyqrXJBluk3lT7H0rHd7PUJmeb7Gbj8is6piTUc1osSd1p0cip6XCqZcLEcdimWspChAADhae42R48HM2TuCXC9RdtA4cGTqB5WfiMzlzYPKmtjnOEcbHssSri2tnRc9VQgLgr4gE1szVr5hoO8nosfF5i5xSdSo5xAEucTAAkk9gOV0eU+CqlR7TiAaTBfT+I9j/xVKoEWvEXd7mFhgZJjUdhHHUngLocl8B1a0VHuDKcg6RJcR9tM9V2OCySnQ+VoI42t/49Pz7phr5uwkR/duUIyqGoid41A0sGyiNFJgYe1p9TuSn34oAXagisCYdYnnglCxmILASbgfX2QjOEsr1M43oxigQ4amnff2UpPA0gW6pu65B4kcAqEoZmO5pXc+IZq5ofrLhDgHD8W4vt0MrGr5o0GwJPVxt9Akn5gY0EahwOQex4TmDygAB9YwNwzb/2PHovp+KoLaeZ3CYVlXEGT8gIk7N9B1K2MOGMswX5cb34Hc9gsXF50TFOkOYEd7AALvMm8PilRYXHVUInqAb6iJ+nspszcVttD4hKtzPw2VFx84M/8QRrg7a3bUx2F13fhzwiS3W4Bo/C1ot6km/1U+HvDuppfcCfmNyTyb/muzwIcGxH1UAf3DR6lAShcWoUtAFMiRfYLztJdpNrW4lXOIGoh1jx6JLHVNXlZd3EdVHkodf39pQolqtb4R1WjYjt1VsXi2lu2/8AbKmXsLpLwdQtB/NUzFoieRBHqLhILMFJHUOhdS9KpV0+bf1+6zsHVjEO1iGi7e57dv3WhiMyaW6gdxt3SFNpdUFR7JYAb9JO4HRdkZmqjdTV1dx3GY9sdUmMzf8ADuHaWyJg7C0hHx2CpuFjHQgwqjM2aAAAIsR3Xe4wY7qcAKgaeVh7fiPJBcLQdhx7quGxDKbCzlu/foUj/rEamzZpt7rIxGLdUqtazd1u1lMdn6e40AnRmwM6DZbNht6FZ/xXVqsMO4v7bJgeHxTe11V0jYgccqcdiGMINIQR06JgQ1vxMsXqMYGh/jv1PcHAiPQq+LzbS6RzYwsDHZsOTJPErPr5iSPNLegFif47p2LE7faCxHZmxj8yM6pAGxk/2VnHxA1oMS6TyI+izK9T4rRpEuaTbexFj3WhlfhKpWGp8hvRsEnsCbKxMKpuKZr1MqvmNSqdIBv+FoJJ+i2su8D4irBqf7TP/Z8f+I29yu0y7IKVJgFNkdT+IkdT+i2qVY6Ltv7Ji5FawIBuY2X+HKOHh1KmA4Czz5nd7nb2Wj8QEXBBn+3VajZEg2PSyq2sHAg2cNx1HBCibLvuHUI3yG8kdN49EbEMEa2H079ilsNrLXACWj5ST9Qpo0fIRzNx0np2RK9JRXR6nEb7g6tTWBYtBj1HUhOvwjQWvaNUdTv/ACljUB8r7EbdCP0KBTzD4ZifKbehWYmRTbefM5gT1H6zWPAP9B6KVg47NfhumCZ6Am49FCrOfE2yB+k4YnrU+HMp06Iloj/sbk+n8LJxuZF9hYf3dLV8U55lxn+8J/w5kL8XWFMSG7vdHytG/vwPVe8ECDm5nmATof8A898O/Ef/AJDx5GSG9zyR6bep7L6pk2XfHk/gA9rWAHskcBlzG/CwtMaWwNUcMH6nr3K7T/Aa0BrIbwIXg585zOW8SvGtCEw1ItpgTbsoGaho0vFxt37qh1tFjI6FY2Ox4Lmh4iHD8/yUnvnH1KBj5dzWqYb4kOdaNh1nr2V8rc1rXgnzB1yehuAlcVno2iD1SWHpvqu1gw2L9+kLVcLkDDc7iStGHzTFnU00gS6Ygfn7JGrUqOqNY6ZcYHT3Oycy8/DqPFSBtoIm4535lDzPMAASDcGR7JWQBrb/AIjFNah8RkjWsgEghMuzFmgBu0RCwK3iDW0OJ42QcPgKtRrnggNOwMj1TsWZUY8RowWQkfUYPGZlocWj29F4ZTVLC8GJuGmx23nuhNylugvqEfEYbDfa/vKXx/i1oaC58SOT0UjY7bQO+o26H7x52T0/hSXedw3HB6Lz6tJtIaBBF57je65t2ejTLngA3aCYLh2HTukXZvqkT15AHsnJ6bIexBOQfM6PGZ3qEC9llPx7jY+Uck7ns0LLbiHERqDWjof2ujUKb3n/AG2SZgOqnQ2ewN3ewVyen49xLZB4h6mlnnAknbV+foooZe+qZMnsAZ+nC3ch8L1HS9x+Kbw4ktpjuxsanf8AkY7Dldrl+Ep02hjWgHtabXK1mC/SIOzszCyLwi0U9TwQTxN44kj8rLoaYa1kBsRwOiYfhCAYP0QDWaR0IsR3U2Wx+KEu+p4NgSDM37JtuKa5t7EWISWGovIJBGg7frHZew+HEEn5+fTj2WYsmRPGjOYA+ZXSSXFphnPr2UYVoBLT8xmD1A4Vfj/C6FhNx0PVAx2KB23FwfS4UbsAeR7jQCdR6liPhm/ynftPIVMxxIYQ8cb9wUjg2uxMkG3J6FM4vARGsyz8QI4VeP3HxHWvBgkANEcdjNQ+4VP9MfVZJOmYP6rSzHL6Jbt6EfZIPz3ywYkWPsosmH2mvIYxWsfTG2VG6QAACLEd15YdN9V7y5gkRe4F5t9lCXzJ6ELj958fyTwXUquAeLmPLyB1efw+m/ovp+S+H2YZgYwAvMaukzYdhdOZfhWYen5Rci03ce7j1P0UZXiwcRTB7n3AK971Xq2yHj4nm40nT0fDrKQ1SdbiJdP9snMTQOny2cNp/vKFmeKdAOkgTf8AeFm185I8qlyMgNAaqUqGoSz86LhBFwb9R27pN9KniKjGvFgZvzHHp1T+EyVj/wDefMu2AJAjgkDcrHz/AC/4bmVaM/Ea6zdRghxgg+3KlIawWMcvHpZ0WKwFPTaI4LSs7A5u2k00dyzk73uDPP8ACx8fmFVkBwLZj6noebp/C+GSR8SqS0kQADx37rS7MbQVM40KYwONxLqxDGfPNj06k9oUvydzXtNRwLCfNEz9+q9ga7cK57ZBcbgkD5eg90pmWd6mkSsCArZ7m2QaHU1syFAt06QRG8Qsn/X4ZpmNMhYtXF1XNB0n1O3qvUsA0t1OkuP0/lEqMxvqcaA3L1MTUqlxY4REEn7Qs+ngBHmMuk2N29rJk4ptIH8I9b/sFj18ydUa91N1MBvzS8NgHZxJvE2lX48PxENm8CRisupkkvAJ6nf2WHUw7HP0UqRc7gNLp+xXq9WnqmrW1f8ASgHOce2twDR6+b0XUZT4eq1i2mxn+LQ0h1VzXE1axMEML/mLRIHDZmBtHpKvAWxkptzM3KcrxTyGYdpqOB89RxPwqf8A0Y53zO6uE9uq+neHPBzaDdVU/EqOHmcZIA6Cdh+a1sHlDaTGgWDQA0SYA9+e6YoVRdrrdJ5Xn+o9SToaj0ShKUBB0TDTsf5RKtMDkW2NpQMa23Mddoi6JXoAt7EWi8qAMdiOrowjsU8tvH79FXClpbb5h83WeqBTxzSCD8zbHv0KWIeXa2iBBB4noltmJrzNCfyj9LGhh0nY7dj/AClsZXMgsHm6Dod1ODwgc0PdvOx/CR+qnDBrHFvD7+449EfvMUCGdxANiUw2BNZrtUgXBGx/hQzLm03Q4kg2bPHb+UR2J+G4OHoQOQh5rjGuaQCEYx4zjJr6hO5NdeDPMrig4FsBpPmAsPWyjMszBBA5WYykXva1+x3325utLG4em2CBBaZHS3W+y3A+T2yPE5wLEyq7K7aUlpgDi5ji3oiMyqmKYc8SX3JBI3TGNzgPHl3PAv8ARDwGVuMfEkMknTN/fp6IXx2dbmhtfEvkjxoLGizDE9ZuJ6ry3P8ABpwNMD0svLf/AJ2Gu4BcHc4jGl0H5W9yZP7Ifh00xiWFx1O8xaT26D9U3Vol21u+kfklBgwx4qwA4SGkgtEHiLjqjZPMUCBqdti8yYRM+y5Z+SVa73mm/wCHTFpLZv0aFnVsyfO7fWTH5XXX4fHCnQDWxsCT1O6NLf8A3BGcuH4Zm18e6l5SbtAB42ELOweZh9ds3AufZCz/ABZqGYg7W/t1nvwwpHU0kyIM2jmylbHTWI4HU3c9zIOaY349RsgVc8qxpI0nkHgrnqeN1vABnzCYBI367J3OM3aCPMA76k+gTPZZzBLACoQA1agNUkATcW4tv3S2Oo0mmdVu5/NYOY45xJg35kyROwnrHAXO4vG9XfUn9Vfh9JYk+TOR1Oyx3jCkwQDqI6bfVc7jfGLzIYNPfc/UrnKuMaNrqgzyq0QHeXoYI+hBC9FPRqPF/nJDkZuzDYzMnv8AmcSgYHG1G1Gml85MARMzbSQbEHYg2XnZwDd1Gi49Ye37McB9l1fg7w+3EtdWfRbSpzoFQOqidQIfoBcZds2eNRVDEY12v7TlWzqOeFMno1n/ABGs0mYdA103QPMGarsYTM7yBuAYP1DKspAaDOpxcHSb3GxPU9BsNgAo8PZXRotFGmwAMaARe3rO7rbrWNQsdJb5V43qc0sRYWnVuQ72PCG752mJgmY9EDGVmQYP8LRpOApjR5rbde6ixJ7zEX1DJ4i4tXrtgz9CsenifO2m0w1xIHbnnhO5kyWmd+o3HoiuoACIAH9uk5sbK1CGhFT2IwQgiN9+Cop44aYj5fKfZJ1cz0y113DY9Rwk6DKlRznMjTF5tdIOUA0IYQkbjVTMtDuzvzCTxGLc8hrPmkRwi4PC3eakS3Zu8jqvfHp0Xio0AEb+h3S7JI5GhC0Ou4GrgqrqgpuBbqm/He/VFxWDbTLSXEhu7TyFXOc8bAINwZH99FhY7Ni50STKa6DGaXcwEsJv5lmjYt7LJrZu6rpawFznWgddlnUcFXrmGNOmd7ARPVd1lOS06NMBoE8u5JO6pTlZuAwCxbLcqdSaC4guiIA2O5M8rUbWbEbHoqMq6fKdzt+yN/iaXB25CagL9deYtvvAU6mlxLmmDsvJt1Vp9eihUeyB00DlfYny855WdsQPQKGY58y55Pr+y5UZ0/cNZ6QT+qpU8TPF9I9JcB+aoHpiZHznbtxs8NjuAF52e6YBdA9fsG7r5/RzyrW1EuIDRMCBPaY/dJnOf+LAOJsXGbbx+UJg9H4m+5PoGKzmhu9rXEGxc0QCOw5Q8Z4kpBoJcJIm07TbcW2XzxmLaQ8aLaSbOI2IK9jAxzgS11qdK2v/APm3smD0i+ZvumdRiPGo2Ybwb77Am0+iHl2ZVaxDpnrTc0EOHBaTAZ9ZtZcjSqgPaGtDZMW3vbc35TdDEkDWOGNAHFtJ++pO9hVGoIcmdRj8ja4OfTrOaRdzXBzmt4JD4BjvB9VyGY5LXpw4tL2u2cyXNPuAtStnNXD6KtJ0ay5rm7tJA3A43/uy1cr8VVXEioyk8bAaA2AACbi5JlGvJBcLTTgXyLG3rZM5XgxVqBmmo5zrNFMNLifR3HuvsFDBsrsAdTptBEQ2m0i3Z+pN4fwnh2McKbBSdUBD305a7TPytmdIPMLG9WKqpvtTivDng/DCpL3/ABnNLZbp/wBppO7HOaSKjx0B0jlfScqoNqFlTT5WktotAAa0ba4iJsY6KMDkNJpDQ2A0GAIA22gLawVO/ADYAaAANgf1gBQ5M3PdxyrUcGX6WywRyepVv8tsfomG4kxCwM5DmPYQRD3taRH/ACIEi68/KdgpHIL0Y/llBhqukggCwPBJP8JrGYfTdhg9OEY5YxvyiDETysHM8U5hgHZO4jEtEb+0G+ZsRPF417i5oaXOESBvumcVnNgDx9UfJKmpjnEXJP2skc60vaZaNjfn6rzcrMfqvuULV8al8FgRWBqvFrhpv7r1PGikDSabC4neD3+yzjmbvhNAsIFvZYuJxTnuaJiXaZ7EEn8kgC6CxgF6M1cfncOBB7H3SD8Q+odLRutnAZDT06neZBpPFJrw1o8pt6G8LhjA7nEjxE8Hk7qjyypbSL9xHHZaGF8Mg1Q5l2ix1bdo7rGZmLzWAmNQiV9Ay2GN0gbAflcqzGOWzFuxHUth6bQ0MAghRXlokGFXEWOobqtNvxWy4+wWFrPERYHmNmgIHXeVIxrS0ybjdK0nEu0E2A/hCxVER0lULl4iwIJW+5oYItc3UIkkqFzOUYh/naTOlxheTVzrWxObEQe5/9k="/>
          <p:cNvSpPr>
            <a:spLocks noChangeAspect="1" noChangeArrowheads="1"/>
          </p:cNvSpPr>
          <p:nvPr/>
        </p:nvSpPr>
        <p:spPr bwMode="auto">
          <a:xfrm>
            <a:off x="49213" y="-623888"/>
            <a:ext cx="2343150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AutoShape 53" descr="data:image/jpg;base64,/9j/4AAQSkZJRgABAQAAAQABAAD/2wCEAAkGBhQSEBUUEhMWFRUUFhUVGBUYFhgYGBgYFBYYGBYUFxYXGyYiHRojGRQVHy8gIycpLCwsFR4xNTAqNSYrLCkBCQoKDgwOGg8PGikkHyQsLSwpLCopLCwvLTUsLCwsLCwsMC0sLC0qLDQsLSkqLC8tKSwsLC0tLCwsLiwpKSksLP/AABEIAMcA/gMBIgACEQEDEQH/xAAbAAEAAgMBAQAAAAAAAAAAAAAABAUBAwYCB//EADsQAAEDAgQDBQYEBgIDAQAAAAEAAhEDIQQSMUEFUWEGInGBkRMyobHR8EJSweEHIzNicoIUkiTC8RX/xAAaAQEAAwEBAQAAAAAAAAAAAAAAAgMEBQEG/8QAMhEAAgECBAMHBAEEAwAAAAAAAAECAxEEITHwEkFhBVFxgZGh4SIysdETM1LB8RQVI//aAAwDAQACEQMRAD8A+4oiIAiIgCIiAIiIAiIgCIiAIiIAiIgCIiAIiIAiIgCIiAIiIAiIgCIiAIiIAiIgCLxXrBjS5xgNBJPQLk+MdtW0quTkL9DuFlxGKp0LcfM9SudfKwXLk+G8XqYo5g7uTAjcjXTktWJ4w5lSA6IPu8/W6w1e1YU4cfC7F1Oi5ux1T8XeBfzheG47vQRBHW3qq4Y05faNmDEtMeo3W4VA8QYI1ifgIHNVPtBzf0P9NeO/Ak6NtSzZVB0XtVLqTbC7TcgyRHgN/NSMPinCzxI/MBHqJ+S2UcbxPhqK3VZrz5r8deRVKFtCciw14Oiyuje5WEREAREQBERAEREAREQBERAEREAREQBERAEREAREQGjHUM9NzeYXxntbgnf8oATlr1AzS7HOPLcanyX21cp2nwrKdRtTLfLUI3yv7oD/ACDneq4/aOHu1W7snvzLIyysznOFcUFINp0gRTAgZh70Ey4zuTJ81dY+i3F04PceIyVAJLSOk3HSVzOLr+1qB9QlrwMuZplrgNO6bHyhWGAxNRtgM7ebT/6m6+bdSSm2neL5Pf4L1K2he4M1aVMZxmeYBLTLZ3PQdCBqtwpAwaZDS2czRMGeWt/qoGG4wPzC5iDr6KVTptLhldkvJbpKg7WtDNd3NeD35mmNVPXJ71JVLiBjvNLSSAGkXvrM6W+alMxAcCWu/t6dLn7sq6rXGlRvM8iGjQBwv6cuq9UKANNoYcpklsmRI6AbTAVkMRJPhUr9Hk/jXp6nsoR10/BaNxEXPQA3jzJUyliQfK0qlw73hzWkE6ku1EdPn5rbTxAMG4Jl0+Ft9NPgulh+0ZR/T31+TPOiXYKyq2lVM6zuT8gZ+7FSqWLB+PwXcpYynPJ5MzOm0SEWAVlbSsIiIAiIgCIiAIiIAiIgCIiAIiIAiIgCIiALme3eDe+gCwwWk38efSy6ZasRQD2lrtCqa9L+Wm4d4PilLiTmuyVm5b+9+E+PIq0w1WLtd8bev1WzjFBocY92SLiNOm3yVUKImWnIemnp9F8PWiuK3+ieaOjp4gZgXi40dv67qWKp2OaT5x98lzlPFPbYjMOY/VpUqlixtI6QfkVmlmsySnYu3Y6Rl2JiD+m6mjve66Dly328I0mSqSlig6M+2hG3n9VIaXMuO+3p7w8RuF5/G3nr+d+xohWsWwxDm5jB7rWgW3O58M3wUgY1pBa8SGgTMjvbAR4hVOF4qCIB8eYj5KyqvbUy2uS0CDeBufvdewnKK+l+TzW9DSpxnqS20tcrtWizhppEAdPmvf8AyZIDwQ42g6x8vvooBoknO1xIzRl3MCLHp+q9UuImAHC7iSRcAAc/gPJao4hR1y9097QdO+mZaUsQfwmZsB4dPvRSqeNG9lU0SHAFhgSYGjPryt1W4VMo72094WBPj6+q6WHxtSCunl6ozTpJly106LKq6dSNPH10+XwUiljefKV26WOhLKeTM8qbWhMReGVQdCva3ppq6KgiIvQEREAREQBERAEREAREQBEWCUBlaqmJaNXAearcdxFxcG0nN5Ezfy+sqmdxGp3xUYBlBOadfAjWVyq/alKnLhXry8C+NCTVyHx/AU/aOLYcHCRB0v3gY33XE8TouomW99h/7N8RuOoXQ8R4Saz4kyRmi+h8FzuL7OVmyaVQ+RkehXzjq06k7qy/Hf5Ep05czGE4iHCWu+isBjLX0XEcSOIpEuNOSNXN7pP+TdD8F74V2zY45Ks03aQ6wPmrJYOTXHTzXQznbUah1YZ6b/v96qdhsfyseX7ahc/Qr7tPkrCni2us8QdjofVYZR8gX7cU0iHtAm8/usUabmvGR5DT5hVjWuA7pzDlofTde6WJLTqWnkf3VLTTv7omqjWpfYfGHWIdBAjT/IA7qcHteyHjutHMhzjpAA0GgVHSxgIhw9NFIbWMi4dFuRCim1nrv4NcKxZYZjs7iHD+W2AIsDv8SBzsvVLGZLPbZrZveSdPjb1UNsxDTbNmdzP2brc3FkuIIu8x0a0CL+NvivI1OF3WT3+kjWmp731LFhadDlJbJ3t1k2sNua2mvs6JNgdbb+H7qsLWuBLDALmgf3R/8n0W+niniZFpDRBsALfXzK2QxLWT9Vpz1X+SuVMsm1QZ3vHprp5+i2trEaG3I/oq1mXVpgNMAT3Ses3/AGC3seQQHeJcLDpc76/BdSli5R/a34madJMsqeMB1sVvBVVTfmg6gz1PReqTiLg6/ei61HtBSS4jNKm0WiKJSxw39dlKa6dF0oVIz+1lZlERTAREQBERAEREB5e6BJ0F1x+L7YNeXAy0CcoD4Jjcxt0XRcfJGFq5dcjo9F8l4Bw81KntXWb7t9ySA4gbwPiVxe0q04yUYvldl9KN2dWaJa5tRoc4Fje5IJDtQ3mZkKUzGvyNa5pku78g5W2kg7SZHoqB+L9lWYyq8hzi4wWnvRoQBsRJCtcFjf5eoLqjojcDUy06aRdfIzbTdk1f56HW4bk1jQ+o/wBmQIbDn+AvE6RcKG9zXsJDe6wZWci4mC4/eyy59M52x75LWhtvdN3GLa36rPsi0gCHMoySNJfy/TxKqllp137eh6kQcdwhsGHEhrWjvd/M90QBm08iqHjHYem8ZX0gTlzHJ+HxzLqn1Q9zPaGIBqPi2X8rR5T8FuFTNI3qAOcDeGN5naY+BU4V6kHeLe/fuK5UovVHyU9na+GP/j1MzdRTqTH+p29fJSsH2gE5KzTTfyfofB2h+BX02vgmVQXVGgyYZbutb+a++89VR8R7IipEXY8kAEBxIjXYADXXdbVjY1f6q81v8oyyw3cVWHrfld5KUcUdDfx08iqDE9ma2HGanIaMxIHeYMukTET/AGlRqXabI7LXY5hIm4OnM2t8VL+Dj+qk7/kySpSidjh642MeOilvfc7XmR1XOYXGseJY4EdIIVk2u4AEG0bLLOFnZlZb0sUfHw1U2nig7eTyOsLn6eMB+o+ilU8RPX5qpponGo4lqyQJYYLWkNadMx3B1B0UrDYsNIputAD3k8rxB0Oh+CqcLiIMzIGxUxmIDrGCDsd/JRims1qboYhSykWtCpma2CWuccwEmI3kTpsvFLEGzXiZJlx90gax81CeAQ80zldla3IZ2scvKRPRbqGLguD2wKdgwxcuFj5yPIKzikkrvz/a9TQrNNosqFZpDXAxJIA25+76LYKpaQDtMu25aBQ3UQ0UiCZk26ar0HZH+z1B7xceRn91qhVlFZ9NOqVst2KnBPQnATHO9/3RtUtPLrsVEPeBcwyAYaNtdRzOpW9ta+U72gDnouhSxLjZ73kZ50bk+ljx+K3VS2ulUj2Fp+x9leqeJINjB5Fdelj7ZTMbi0XSKHSx/wCa3VSmvB0uunCrGovpZ4ekRFYAiIgNeIoh7XNOjgR6hfNaFIUHPpvhvs3b9CXa8jmnzX05fLO2nCi3EPcdHkwTpJ/CeU2grj9qwXApW6eRdRlwyzJr6Ob2dSob5zJ2uLeVltw9dj2Ou0mrVI1Fg0kkePdA8JVXhMaym5pcS0EWmSxpGwIkRdSqFem5lOm4t7zy45hBtynqSfRfHyjblvM66aaubWYZrXuqUrS7Kymfd6uEabuPivOFxJaGh/dYySXTLHvE6HfeJ5rTUwrnBgpHKXZoYfcaw7DcHSD4qSzGhsNNm0muMOENLhI10MR8VCWZI24XEhwgxD5qVHC/dNw0dPoFso4fOcrZBfdwnRuzT4gfNR6FBjoHu9wuqPadQbxbzPmsNNSm0zf2kEub+BmgzDmdLKtxvvMaaE2rUMlupMNbGgbNyPjfqtktcxzgcjGAgO3M2PkfktFHGw5xHvEimwERAA96D5nzW2vgmVQ4ZiG07kzq/eRvcwoWz3v4R4eA/MzMW2gMYNv8yDqf2UfFcBpVG1AQIgB7yLnQZW/K3VSWViw5qghrG/y28+Z9SJ6Bew8GMztB7R5+DQB97LxN6p/47vLVr05Bo+fcV/he724/4TzQzaN1bA/EQDqeSqa2NxmDcW4hmelmyiu0ECeYjwg29V9dM5cxHvku5vIGw+SiDCCpSaDBc6cogEN5m/Sy6EO0J/bVXEuuvTPX8maWHi1dHzLC9sKLzlecjuTrHyOhVzRx0xlM9PorfifYDBV2iaYa0NJLm91z3flB3/dcpX/hrisLfDVMxqSQ0H+m28SH2M2Egg8t1pjLC1V9LcX3S09eW+Zjnh5R0Ojp8UjuuCl08YD7p+/vxXzI9pMRQe6nWphxpnK4NBlpHNpHyVlge11F5jNlPI2+BU6nZ9RK6V13rMzu61PodLGDcabj7srWjigWuFpcInW8WM9FwmG4vycD5/qrLD8bb+Lu9f30WF05RehKNWUdGdfgMQWNyvEkiMwMjxvdbsOPZl5E1IEzqTbcTtp5Kjw3E7WMzyU3DYi0tMffJV5q3Dy5czVHEp/cT2uaWNH4iZsdPESp7CczsxEgCCOXJUtGv38xEnTr4WUyni2lsEydiTcdQUo1Wnbn6aJ6+pfKcZInFhy3d1nTx1UY5vw6xOXnzhbKdWxEz6fVa/ZWkN5/i+ZC6MVKycb+/wAmOo0zxTxvMR0UyhivymFV8LrF1RzXgmAZOo6SQpdbAObdp9T8ipUqtaP1RzXuivhTVy4o8Q/NbqpjXA6LlxXc0wR5FTaGJOrT5LuYftLiyl8lbVi8RQ8Njw6xsVMXXhUjNXiwFVcc4KK7DYZoi+hHIq1WCUnCM4uMtAfJcdw99FxyyI1adf3CiVOKhwio0GxExtvddF2/4y1hBa3M4eRhcg+ozEsLqT8jxvEx0qM3HUX6r5DE4VUqjV8u8mpyWha8OxHsyTSeSIgMcZDfAi4UytxAeza02hrpOokx+k7LgK3GXYd+XEsNIn3ajJdSd4HUeEWVxheOZgCCHtOjmmVkq4SX3Wy7/nQvhipLJnXuawNIokNlgBLYMud7sjwWaTn5u/dgeM1QaWADWlutjblZc1TxLXGWuLXa2sbcxv5gq5wvFi1jWkZiHZnEQCbGLaTJ0WOdOSyNkMRGRbGu2qQ6AXudlY4WLGt/a3mVltM5Q1jszTUgT77wPxeR+YVdSxFMhpmKhzPcRAeBuCOpO/IKRgGPa6ncOPsyRsRexO1/LRUy671NK6EnF8SLXOc4ZQwezp5ogkWJEdZ9FubhmFrKcd8w8u0AA589/BQaPEwA3MIDGFwa/RzjqeuwW5mEBhrHZXOZNRxu2Nt7WnyhGrvfQaGyu95uLtqOyBw/ILwB1/VShiQ5rjBDGAgDQuPu+Uk+iif8rKaZcx2VrCWjXMR71h/qtpioWBxgvcajoJAAGmm2voo23vyFu82tpnMyIe5rLM0Am4k8z+iCoIPevlmodz/YPh6wtGEc5r5af5dRzu+fejkdtPkvOHIYTTaJL3Ogkfhn3hzn9V5a29vl4ZhoYnBseTNMFz2gBv5WaSeuq5TjP8JsNU/pHIGMlxF2k2ifDQ+K7F4DPaGmZkhhcdybEN8v1W2s4CRlMMYIbrJO56fRXU69Si7wk09+T+MiqVOMtUfEeJ9icdhSHUpewtLo2bGovB3t8lqw3EcQ21SmW2m5ABHQmP1X3Oo8AS6HuFOTyaLxNtVAq8GZVpD2lMPJlrQ5oMZr7+AXSXarkrVYJ9dH+jLPCLkfK8NxzKfeczTq2+i6Hh/aZ5gFwI56/uFb4j+HtMhzWfy8tptJdElsjTbzHkuQxXZOrTktJdlkkizwNczmG58vRXKWHr5LJ9THOhKJ1J7Shrry0g+LXDxHNXmC43TqAGRfQzE/uvmNLF1aZAfdp0cfdP8AsP1V3w6q1zQC1zb+8AYBPMtt8lRVwqgrr9lN5LQ75ta+nxj9lsfiO6Q2RNoK5jBY8juh+aNNyDyIF4Vzg8Z7VtwWlpI6ac1kp02nkWKpcueC0oLpOsAD4lWmpg+vXkq6viiym0gSA23yn1upeGeCG3nU/fqurh3CH0c/zctashVw1pGi0soO1Gny8VPrVdgNRrtovPDmSeq0qlCVZQRBrI1YWm52mV0atcI8CHBXbRZYawDRel9BQo/xLW5WFh7ZELKLQDgu0/ZT2pJGq+f4/s9VoPzCWkfiHyPTovvFWmDqq/F8IY8XAXNxGBU25R1PT4y3GtqNNOs0X1BHdd9D9yuf4l2OdTJqYRzhuWTceWjh8fFfVeOdgwZLBHTZcnVwtSgYeDA+HgVxXGthHksu7kyLRx+F45UENrsmPxsLfi0mR5LoMFxUOAyvzDkYdHxBClYrhlLECSAHc4sf8hseqoMb2ZqUychLT0+o2XjdGsv7X7EbtHTtxTHakgqyo8SeJhzTLMl7QL3+K+cf/o4mj77faN5ix+FlY4XtNTOW+QuGjhluLESbH91nqYCTV1mumfyXwxEonenidnZmfgDGj3hf3jA8SVJY1h9p7J2UNYM+8uiY6SIC5LD8XPMFTqXEjBEa+K58sPKOm9DXDF951WHxrm1czmGKdIGxzbFxEei0VKzXBuV0VKpMkHRh1GU6Xd5Knp8VcA6PxlszyESB5CFPq8RpEvcRDsrGsMbm0yOUlU8Eo78Eao1oy0LTE0CWlmcZaMP5Zjl909b26rbXxgEZ2kBrO4PdLi/cEHnbyVbVplzqha85W5XOBg5iG6A7ajpZb3cTBzGq24aG02O1vYOH+17clBct9zLbknDYU56bGukMbmcDzOlx0BOm62jEvLZLYNZxki8NG3pCj0KMEta/vPYS9zr5ZEWjoCs4TFuZFV7e6GwwC9wJiBvuvFpvfNs9ZIrua9jnNsO6xv8AcZ1PSxPgtlaRImcjJGwaSNfG4PwWqk1r3UwdRNRxk6m1wPM+a8ezdkBDgfaVTM2OW7hp/r6Ly1899/6Q6ErDtjIB71yXO0vb1Wz2TSC2GjYukSb6jqvFWqf5ktnLlBiDDQASR5raXDM2rltZoA15ypKLi9+DfTTP0K3mUWN7NUy52XQ7RPmR+qqGdnBTfLHFjubbA/fJdvTp912znGCBf3rmy84vAg90QYF/081pj/I1036mKrTjy1OUqcOa7+owF35oAJ6yFJwtIM1EiIi50UypRcwwbg6E/I/fqvdOkDB05ePQqtcblw3M17cjQMUC0C9rHkpuHxRgRaPAWUbKMxAdmjqDfceq2mgd/kqnxwl9N8iXHcsavFJbAH0Hos8Lxjg7STtK1YThb3afOB8QrXhfZwUiHF7nOEm5MXELuYKhi69SNWWSXkQk1oWeGr52zBFyIIg2W1EX2EE1FKTuysIiKQC8EL2iA1lvNV+P4JTqgggKzhIUZQUlZoHzbjfYZ7JdR9Fz9PE5TkrNIi19v2X2gtVVxXszRrjvtE8xquPiOy4y+qnk+4Hy/EcHDrgAzuqjGdmg4Rkbru0HXXUdAu+rdh69En2LhUZ+R1j5HmqrF06tL+rRe3rGYeoXKlQq0c2mvdHljgK3Z2uz+nVc0DRojL/1iFrbUxNP32Z+rSQfQru2V6btCsuw7TyUf+Q3lJJkbHF0uPtFny0/3At+KsaGPadD9+IVxieCU3iC0KjxfYputJxpn+0x8NFH/wApa3XuLtFlQxRAIDiA4gkg6xET6DVWFLjBIfmAeXANEADKLA2J5SfNcPXwGMoGRFUeGV3qF5odqHAxUpOka7n9CvJYLjzg0/Ddy6GIlA+nGtTBdlcW/wAm5nUwfzTtAWzDVXB7JeHNZTzcoP6yAuCwfaim62eP7XfR0FWlDiYvlOogwduUO/RYJ4SccmjXHGrmjq6tcGu6o8FrajQIaTfKLyG6Hva9VuwmIBoNeXSQRkE2udCN7fJc1Q4w4OGYmzcokadVZYTH5aWQjNJbpGkzKzzhJZs0QxEHzOioEioWZp9qJcdxmJkcvNe6YJBcDPs5yt0m9jPNVmGxlOC68+0ABgzl5W2utrsWwFxZIDXEhsmHDpPwUOKyz3t5k3OPeXFGuCCHe+TJ+hlbqRBa6NBt01hVDOOB4eXMgmMoMRbQlb28Ra4QQB4LfSrwjG1889ee9eZkk1e5nF08xNvC+u/qqnF8RazxfOsWiLj1urHFy/IGSY5nXw2VbjOAVHmXUnek/IqTozk+KKb8FcyVH3Gqn7F+rGmeUD9lKw3Dhowvb0kj0EwVBp9lqs2a8eRXX8D4K5jRnMn5K/C4KpWnwyTS77WKkWHB8OWU7ySeeqnrDRCyvsqVNU4KC5EgiIrAEREAREQBERAFghZRAeVhzQdRK9QiAp+I9lcPW9+k2fzN7rvULnMZ/Dtw/oVz/i8Zh6i67tYWarhKNX7ooHyvFcCxdH3qWYc6ZzfDX4KCMeJhwIdyNj6G6+xFqh4zhFKqIqU2u8QCuZV7Gg/6cmjyx8tGIaVGxnB6NYd5onmNR4Fd7i/4eUHf0y+mf7TI/wCrpVNi+wGIb/TqMqDke4f1C50+zcTSd45+B5Y+eY/sm5t2RUb+V1neTvqq6lhaYOU56Tvyklvp+Erv8RwfE0/fpPA5gZh6tlQMRRa8ZXgHofoYVDr1af01E/wR4SioYOoP6dQOHJ3dPq23wU+hjqjYFSi8gbjK70IIQcEDT/Le5vTUfspNNlVm7XecfNVSqRlrZ+z/AEeq6J+HxIyhxzgb910j/IQfXTqplKuIDg4kc8rjHQ923moWF41UZ+D1Ej1CueEdpsO54bWZ7Mm2aLfKY+7r2nh6FR62fU94jXh8S0nz5j9VZUMO53utnyldHhcBReMzMrgdwQQrCnSa3QR5Lp0+yIvWRK7K/hXDMoBcLq0yrIWV3cPQjQgoRBjKsoi0AIiIAiIgCIiAIiIAiIgCIiAIiIAiIgCxCyiAxCQsogPOVRcRwuk/36bT4gKYi8cU1Zg5vF9hMM+4aWH+0kKqxP8AD0j+nWd4G/zXcoslTA0J6xR5Y+a1ex+IbyPktlHsa+oIcY6ObI+a+jIs3/VUL3sLHL9nezD8K8uLxEQWtBgjrJsV0zea9It1GhCjHhhoemJSVlFe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49213" y="-601663"/>
            <a:ext cx="241935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68" name="Picture 55" descr="http://www.worldcommunitycookbook.org/season/guide/photos/cor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4267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465535" y="5791200"/>
            <a:ext cx="62135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aseline="0" dirty="0"/>
              <a:t>Virginia Clinicians for Climate Action.</a:t>
            </a:r>
          </a:p>
          <a:p>
            <a:pPr algn="ctr"/>
            <a:r>
              <a:rPr lang="en-US" baseline="0" dirty="0"/>
              <a:t>April 23, 2017</a:t>
            </a:r>
          </a:p>
          <a:p>
            <a:pPr algn="ctr"/>
            <a:r>
              <a:rPr lang="en-US" sz="1400" i="1" baseline="0" dirty="0"/>
              <a:t>Lewis H. </a:t>
            </a:r>
            <a:r>
              <a:rPr lang="en-US" sz="1400" i="1" baseline="0" dirty="0" err="1"/>
              <a:t>Ziska,PhD</a:t>
            </a:r>
            <a:r>
              <a:rPr lang="en-US" sz="1400" i="1" baseline="0" dirty="0"/>
              <a:t>, USDA-ARS, </a:t>
            </a:r>
            <a:r>
              <a:rPr lang="en-US" sz="1400" baseline="0" dirty="0">
                <a:latin typeface="Arial" pitchFamily="34" charset="0"/>
                <a:cs typeface="Arial" pitchFamily="34" charset="0"/>
              </a:rPr>
              <a:t>Crop Systems and Global Change Laboratory</a:t>
            </a:r>
            <a:endParaRPr lang="en-US" sz="1400" i="1" strike="sngStrike" baseline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/>
              <a:t>Ragweed in “real” time.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1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0">
                <a:cs typeface="Arial" pitchFamily="34" charset="0"/>
              </a:rPr>
              <a:t>Using macro-climatic differences in CO</a:t>
            </a:r>
            <a:r>
              <a:rPr lang="en-US" sz="1800">
                <a:cs typeface="Arial" pitchFamily="34" charset="0"/>
              </a:rPr>
              <a:t>2</a:t>
            </a:r>
            <a:r>
              <a:rPr lang="en-US" sz="1800" baseline="0">
                <a:cs typeface="Arial" pitchFamily="34" charset="0"/>
              </a:rPr>
              <a:t> and temperature along an urban-rural </a:t>
            </a:r>
          </a:p>
          <a:p>
            <a:r>
              <a:rPr lang="en-US" sz="1800" baseline="0">
                <a:cs typeface="Arial" pitchFamily="34" charset="0"/>
              </a:rPr>
              <a:t>gradient to study initial growth, productivity and species dynamics of fallow farm soil </a:t>
            </a:r>
          </a:p>
          <a:p>
            <a:r>
              <a:rPr lang="en-US" sz="1800" baseline="0">
                <a:cs typeface="Arial" pitchFamily="34" charset="0"/>
              </a:rPr>
              <a:t>(ecosystem component = secondary succession).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4724400" y="381000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CO2</a:t>
            </a:r>
          </a:p>
        </p:txBody>
      </p:sp>
      <p:sp>
        <p:nvSpPr>
          <p:cNvPr id="94213" name="Line 9"/>
          <p:cNvSpPr>
            <a:spLocks noChangeShapeType="1"/>
          </p:cNvSpPr>
          <p:nvPr/>
        </p:nvSpPr>
        <p:spPr bwMode="auto">
          <a:xfrm>
            <a:off x="2743200" y="37338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4214" name="Picture 10" descr="harbor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1676400" cy="157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4215" name="Picture 11" descr="harbo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Text Box 12"/>
          <p:cNvSpPr txBox="1">
            <a:spLocks noChangeArrowheads="1"/>
          </p:cNvSpPr>
          <p:nvPr/>
        </p:nvSpPr>
        <p:spPr bwMode="auto">
          <a:xfrm>
            <a:off x="365125" y="3748088"/>
            <a:ext cx="1293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For each site:</a:t>
            </a:r>
          </a:p>
        </p:txBody>
      </p:sp>
      <p:pic>
        <p:nvPicPr>
          <p:cNvPr id="942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724400"/>
            <a:ext cx="16764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15" descr="BT1"/>
          <p:cNvPicPr>
            <a:picLocks noChangeAspect="1" noChangeArrowheads="1"/>
          </p:cNvPicPr>
          <p:nvPr/>
        </p:nvPicPr>
        <p:blipFill>
          <a:blip r:embed="rId6" cstate="print">
            <a:lum bright="12000" contrast="24000"/>
          </a:blip>
          <a:srcRect/>
          <a:stretch>
            <a:fillRect/>
          </a:stretch>
        </p:blipFill>
        <p:spPr bwMode="auto">
          <a:xfrm>
            <a:off x="6781800" y="4724400"/>
            <a:ext cx="1219200" cy="152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838200" y="4343400"/>
            <a:ext cx="710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1.  Dig Plots	   2.  Move soil	     3.  Make uniform	          4.  Monitor</a:t>
            </a:r>
          </a:p>
        </p:txBody>
      </p:sp>
      <p:pic>
        <p:nvPicPr>
          <p:cNvPr id="94220" name="Picture 2" descr="http://t1.gstatic.com/images?q=tbn:ANd9GcTn-5Lw1hyFCVNRcphgnpWdH7cJzXtNUXtewCLNB4MF7Occvnn9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057400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1" name="AutoShape 4" descr="data:image/jpg;base64,/9j/4AAQSkZJRgABAQAAAQABAAD/2wCEAAkGBhQSEBUUEhQUFRUUFRQUFhgWFxYUFRQUFBUXFRQUFRUXHCYeGBojGRQUHy8gJCcpLCwsFR8xNTAqNSYrLCkBCQoKDgwOFw8PGi8cHyQpLCkpKSwqKSksKSwsLCwsLCwpLCwsKSwpKSksKSkpKSwpKSkpKSwsKSwpKSwsLCksKf/AABEIAMIBBAMBIgACEQEDEQH/xAAbAAABBQEBAAAAAAAAAAAAAAADAAECBAUGB//EAEcQAAEDAgMEBgYGCQIFBQAAAAEAAhEDEgQhMQVBUXEGImGRobETMkKBwdFSYnKSsvAHFBUjM0NTotKC4RYkwuLxNFR00/L/xAAaAQEBAQEBAQEAAAAAAAAAAAAAAQIDBAUG/8QAJhEAAgIBBQEAAQQDAAAAAAAAAAECERIDEyExUUGBIjJCYQRx0f/aAAwDAQACEQMRAD8AKymjNpqTKaK1i/THxCDWKYaphqkGqkBWqQaiWpw1ADDVK1TtUrVCgrVINU7U4agIWp7VMNT2qAhalap2p7UBCErUS1OGoAYansU7U9qAGGJ7US1K1QELU9qnalahSFqVqJalaoCFqVqJalagB2p7VO1K1QELUxYi2pWoCuaaE+mrhYhuYhTOdSTq0aaSAA2mphiMGKVq3ZkCGJw1GDE5YgBWpBiMGpBqWAVqkGotiexSwBtT2ItiVqWAdqe1EDU9illBWp7UW1PalgFalaihie1LAK1Pai2JWKWAVqe1FsT2JYA2p7UWxPapYBWpWotqVqWAVqe1EtT2pZQVqe1FtStUsArUrUW1K1LAKFBzFYsUSxLBVNNJWCxJLKVgxPYj2KrtHHsoMueeQ3n88UcklbJVhQxStWVgek1KoBILf7h4Z+C1aOIY/wBVzXciD4KLUi+mVwku0RtUmtWbtLpFSpZA3v4NOQ5u081gu6W15MWAcLZjvKxLWijUdKUjsrE9i5DDdLqoMutcOEW79xHv4reHSnDf1P7Hz4NRa0WHpSRpWJrFmnpZhv6h+5U/xUD0vw303fcf8Qrux9JhLw1w1PaquzNrU8Rd6MuNsTLS3WYiddCr9i0pJ9GWmuwMJw1GsT2JYoDantRrErEsUCsStRrUrFLFArErEaxPYpZaA2J7EWxKxMhQK1KxGsTWJYoEGp7UQMThqlloFalajWpWpkKA2pWotqVqmQoFalai2JWJkKAWJIpCdTItGHtPb1Kky4Oa8nQNII5kjQeJ8vPtp7VdWeS4z8OX5+arYnFFx7NyBK+dqazmfQ09FR5LLK/o3dQ5bwtbC40VB27/AJLBqHPUnfnn3JmPIMgwsZUzeNo1cRRLT2bvkhIuG2gHi12v50QKwLTB9x4hasxRMOTkT+c/FQYJjMDdzPAb5R6lAtEnTjrySy0U3CPfv4pi78/n5orj+e3jxBQnMI5Hf28HcClijsv0eDKr22+H/wCl2di479H9EiTudd4R8l20L06M/wBP5PNrR/V+AYantRLUg1dsjjiQtStU3EASSAO3JVK+16LBLqjROgGZPIDM6HTgs5pFxLAantTYfENqNuY4OHEeR4HsKISOIVzGJC1PalXrNY0ucQA0Ek8ANSVQxHSTDtYXekaYEkCS7uUeokVQbL9qVq8+r/pCfUqEMcKNMA5kNL3GctQQ3LOBOmq09ndLXx1oqDSfVcD2iM+4Lm9dJm9l0ddansXN0Ol59toHz4+St1emFBjC55gbuJzjIbz81pasWZek18NmxIMXEYn9KTJ/d0XkcXOAn3AGFrbK6b03j9600ju9pp/1bveAm4hts6KxNYnZiGll8i2JkkAAdp0C53aP6QMNTcGsJqkkAlkWCfrnI+6R2o9RIKDfR0Jas3bW2aeFYHPklxta0RLjvOe4DMnlxWLjentLS14dn1RacrTmSDlnGq4vau2HV6hc4kxIa07m6wOe8rEtXjg6R0ueTvG9N6X9Op/Yf+pYG2+ndcEGm1lOmHCfbqOGmdwtHuG7Urn8JX0afdz4Ie2H/uo4uaPBx+C4bs3wd1pQ7Opp9LK5AIeCDmOoz5JLhcJtZ1NtsAicp8kljKfpvCHhZw+Fc6bRMZnQf+dCjjZuRM6Tx3a6DsRNjO/iD6o+PzVkkQRxu8nLUYJqzM5tOkZ4wzHE2uBgCQLuW8cVGtgCGkiIAk/mEDZVTN2fsg6/XZ81qVXTSf8AZP4SrgmrM5tMxWYq2ZAPMT3LTw+KcQfSNYWESD1g9pzAIh2uWjp5LPwFOSSdG/Hh2olfEXZDIBcbpHarY2IrXHLQaBaWztoyLH5g8d/+6ym1S0EiPf25buaUyVLrk1S6Le0y+iQQGupnIOjMH6Lu3t3ouDrPLHPb6LqlgIcwG4PuytiHDqZgxqFLBY72KkEHLPMEdv53IxwHo2PDM6byx3Essv6vaOvrut3qvnoz1ww+C6S1qItpFjGy4wGh0XGTF0nlmVdp9MMS5rnOc0ltob1Q0y6Ro2Act504Fc+/LVHGGLsO4ty/e0xlAJJa8jMjsn3K3S4M0m+S5V6T13NDBULGky8gw4g+zdM55aRkj7N2zUov/dOAMTafVI5aZ7sxnGYWLhKZpud6Q6A5Et3jqmRI3K82sSAQ1xPYQCBuPYJy9/YUc2ujS00+zTr9MatQkvyAi0NGrsxvyMg65ZKnUrOe0VPaMNc72txA+q3T4b1m4okEncHCeM7ldo1yymWuDJJ0J6ttozO/88FG/rZEkuCxgtouktcToBl7WZyMa6DuR8Rtes2XMrOJIIg5ZFtvVAEZRPMcVVovsjQuljoYDUuPX6uWhgjLXRNiscyq0WMLWwQA3OZk6u57lFLvEuK4sp4rG4irHpH1HgaB1QxpGhMaeaWJrPewMAAJ9bPVo0Hj+ZVetjnNyDHZa5RnooYTaTnO9WCBlvESD8FtsylXASjhLD1ou3DOBvntPl5Ho13MMtjtHWz8EehhjVJMgEQM5GoI8kU7Ldxb4/JZyX01i/gT9pNI0PbkPmsrH0mVDLXPmN+bYHbOQ8OxaP7KeN7fFZuOxAYwtZ2XO+lG4fVHirx8FP6UqGFNwuiJzznL8hav6y36Q8fkqWAbe6Dv38gT8Fp/shvF0e75Jn6THwDVqioywuJAMhtzgJ42nKe2FlHBuO8RPb8lst2aA6Wmct/aOaoOdmeZ56nKFbslUV6GHLTM65HMjLfz/wBkVzSToTrwzgZ+alco08e2cs4DxlxdA+BQEt4GiHtipDWNdxJkdkD4lSYFU2rJDTubI7zkhUDbh59odySqNxBGQj3pIDRZjbPVfE5ZHUcFN21vreXyQzskb6jPEqB2S3+q3uconXTD57RL9qgaOjlA+CZ+0g7IvIG/U+GSrP2bn67P7v8AFQOzvrs/u+SN/wBil4atOvSc0BrnQMtAM95JnUquEPCULWxIOe6ezitXC7MuZfPHKOHbKxzJm+IqyjTdCm1u9aT8Oym26HHOMo3gnh2FTp4VhaCARI3xuJHDsWsWZzRnUonrAx2ZGdy29nP6jntp1XMp5vIjJo+sRE/nNZ20MEKcQSZngIiPmuo6MknZGNAMdYjdoabfiB3LEm48G0k1ZhVaNN7hAqMDiIEAgSY1Jzz7AtmnsO2gGh13pDSrwTa5pDHANkAi4XuBnu0Vbo1Quw1R7+sQKBaTmW/84GmJ0kZLRxW0WscGuDsxMjmdy55+srikjHxuyXyC1hmLSSRU4ndZlmg0dgYlwJD6LSJyd6RjoOsEiw6D2lv0cXTeRa4b9cvPmq20dsmjVZTFMvdUGUGM5gCIOpVSTOdHP1NiV4cHb+A6sjhn4hNjGPbEtczNoLtSeqANT1dDqN4C6bGmmOs9zmTmSC+NNcpXM7c2sC0CniH1GudDmEPAiJBlwOhAy5cFr9QSrsLs7EYelBDq46wcf4Tsw0tBHVaRk52/fnMKWLw+HqBpbWxEhuYLbg48QA42zGe7JYFfENGha4wTlI0E6vaD4I+DxMdcEgAwXWucGyIzBy3+K4uLTyS5OyafDNN2HtgZkSAJGbs2xEE8FnYJ4a4cvktKjji5wg9VxEEU3EQDnu7N3BD2vsSnh2B7KjKhLrYDyTEHO1zWncM+3tWoasv5IzOEV+0TsX6pacw6e3NhaI95WhhnudD3aAmJknQg7ss/JC2b0eqvoh/oajgZktBcMvs9hCniAQC18iNxFpGmk5jJWWrT6Od0Z+0KhFTImCHbzBBOSysY/qn85kraGHZEfGUJ+Bp/RM8z81X/AJEfDC4KWzKvo3TF0T2ayFZw+KtqFzi5wMwJkCXFw1O5pjTcov2cwSWlw1OoI8RKHVwDhmHA74II90ys7qf02pIs42vTqxJdLcxrxbwaZ04qqXanPU+Pj/5RTsysAXWOhovcbXQG55kxEdU5qk1/au0HYYZ1O7KSMjMctM0KlgQ1xAcYEHMDPXJSZWAOc5yMuSc1m55kaRI4Dfw1XUwBxGMsMASESjUvbmPkqeLdmrGE9VZNAalpPqjLLLLTkkot38z5pKclL/pm8WqJrN4t/IWX6RMai1SMWzSfiRxHcVA4hvEdxWaaib0iUi2adGoCMvzkuh2VnR97vh81zOziCDJjP4cls4THWttEEEznM5xPksppM21cS/tSiPRuGW48fZd802FA9G3MaO/EfmgYzFCIMEEN+lub8yVXbjABAAgaesdcytZL05uD8Lm2x1WR2+QXTdAqRfgMa0AnNugnWmQuPZtEk56WluhGUGJO/TwXY9AsYG4bGho1YJ1zHo6szJ7Fx1ZJcnfTi6xMXoxtMCiaIE3UwbpPsYtr4Ajnv3K3t3DEvbZ1pA0LTNwBAA49byWTg9pUpaKeH9GXQA70tRwaC4E5HIjI5Fddg8VRqPDZqU6gA1ht/Va0lhzu0GUjlqvPJXwbklJUctU2TWbrRqtnfYRPZm3PkqDsMHkE9aARBiDPuXqtGo2wseS9pEay49htz+Ihctt3ouZvpjq7ycvviBYeJ9U69WYWXFx5icZabStGfS26SQCyI9q6Zy3iMkqj8NW/iUwDxI/6mZrGvCkHhZWtJHLNmxS6MYZ3qtDuT3HwDlIdF8MP5Q+9U/yWOKnborVDa9RvtyODut55rov8j00po26eApgRbl2lzsuEuJKg/ZNI+wByj4gqrS6QfSYObTHg6fNXKW06TvatPBwt8cx4rotSDN5Jg3bMPsvc3hBIju0VujRxPonBuIqOcA4hpHpWw11MGQ8GMqjjOUWKYZvGY4jMd4yUHl0jrPjPIOcG8dAY4962orsNGVfUaIqUaVTtdSAP3mW+axtqYto3Mp9jA8/ic8Lr5KA/D0zqxn3W/JTBXf8Awy42edPxdx/iVB3EeBCjh8Ne4ta64kGAA67cZiM9F6DUwNI7u4/BU6+wKTva78/wkLpdfCYs4avs2o3K0yJmIPvy9yrFj26hw5gru3bAABDSCDkRcTI4Q6B4qs7Y5bow+4OP4ZHis518ZOTkmhxg8OasNugczPguiZQDTnSDux0n8Dw5SpNw/WFfCjrPLhbUq0ixpAAaASZGROc+tqruxXpP9nMVBJzyEeMqbHCPz8F0h2Ps9+jsVS91Os3whyE7oZQd/DxtLlVpvonvMhXdizRzZb2eCZdU39HtTc+i8cW1mR8Eym4vBycbYUixdzT6O0T7HeXfNWqfRuh/THe75reRcTzsUimNMr08bEw4/k0+6fNTbsjDtYatSlTFNn1Gy925gy/PfEc0i4nmmGfAPHJaeHw7nCeoOdSkN3a7wXQu6SlpPo6OHYJ6v7pktHOPFQPSvE6h4bu6rGD/AKewLg9VMZxX0zH0HENks0A/iM0l0xBM7kn7PO5zO9x48G8lqP6TYnKKrxcJMBok3OBOQ7B3KJ6UYvQV6kaajQaDRZeqvBuL+zP/AGW4OMOadQCBVEyCGmCwcRqui2KKjGVG0xnWsv6tTKDUmLaUWm9uWoAI4LM/4lxX/uKv3lH/AIgxJy/WKv3ysy1FJUVaqTs7LZOwHXB1RoOuRbAk6EX5g/6c1uu9DQZ1nNa0fTIA5hpgTyC8oq7Tqui6rVdGkvcY3ZZquXEnMmVjLwb/AIjvtudOGAW4frH6RBDW/ZB1PguNxm06lU/vHufzdIHIaD3KpCSw3ZwlNy7J+kThyiAksGQgcnvQg5KFChRUSNT8x/uhBOqAtKu5pme6WnvBWjT29UGpDh9YZ6R6zYd4rKBKS2m10W2dFhNt0vbY5va3r+DiD/cVt0hScy9he5kwXC1oB4OGZaeYHZK5fZvRzEVyPR0nkHeRaz7zoHdK7fZuyqWBouFV4fVqW3NbmIYSQ0A5mbiCSAM9OPeE5Ps6wt9mc6owewfe+fJoQ6jwdGtHK4nxcVWaYEJ5XoNEi1MW9qiaiV6oIVqId6wa6NLgD5oRwrfogfZ6v4YVgu7UxQFF+zWHcR3H8QKEdkN3E93yIWmmjsWcV4SkZB2IOI7j/kktZJTCPgxQ7G8VJ9YBSGGqR6ju5Sw+Bcajbmm0k3GRkACdAZMmB71TQqTWhhq1TbTGROck/REfn4cttrbDq75gtYMmN0DW/NdNtPZNXERc5lNjfVYLnBo0nqiCdN/YqB6HRrWHuZ83hcJ5S+GJW+EcsBKam518QIHHR2XHmupHRNg1qk8m0x51kdvRqjGb3feYPIOWVF+GVBo5+iGn14HZIznlw+O9V6jczBkTkurb0cww1c77/wAqKONkYQbnH3v+FqOEmbknI4wBPBXa/qWG/pzz9J/9qk2jhxpRb7xP4iVNqRnbOHNIpBvLwXd0nUmzFJmv0KWXYP3aONoAeq1o5ZfhIV2WNs4BlInTPlJ8lYpbKrO9WlVPJj/gF2ztqu4+L/i5CdjidY7h8QrsjbRyw6P1z/KePtQ38UIjejNY+y0c6lPyDiuh/WD/AOAB5JfrJ4nvKuyjWCMtnQSsdXUm8ZLz5M+KM3oNB69emOQn8Tmq4ak8EhUK1tRGCKw6IUR61cnk0f5ORmdHMI3U1nf6gB4MHmpGp2qJcqtKJcV4WmYHCN0oXfac4+biPBWaW1W0/wCFSpM7Q0T3thZlyYlbUEimjX23VfrUI5dXyz8VRcOKGlK0CchMSoylCpBSlKa1K1AK5NelCaEArk0p08ICBKdSTIBjiXH2nd5UfSnie8qACeFASvSuTQnhAOCpXKACSFJ3J7kNSAQE7krlGE6AkHJFyjanhQD3KJcpQlCAYOSlKE8KgaU4T2qVqAilClYnDUBBOp2JWICMKMolqkGIQFKZEMcQpNpk6AnkCUKAhKxXBgXQTbAGpJAHmqNfaFNmrwfsgu8YA8VHJLsErEvRKjV2+z2WvPO1v+Sg/pC6DbRaOBc57iO4gH3hY3YmbRpWp2MJ0BPLPyWK/bVc+qabfssZPeQT4qviMXWqevVe7gC4x3DLwU3V8KdEaJ3iOcA9xTrlhh5/M/BJZ3n4OToA1OGqYapBq7gFCeES1NYgIwlYp2pBCkS1PCnHNRLgEArE4ambUHPx8kRlJx0Y88muPwUAwanDVYbgqh/luHMR+KERuzKp9kDm5vwJQFOErVd/ZL/aLW8yfi0DxUDg2g9asyPqi4zwgOUspXt7E1qjisVTZOVR5Ee01g/C4qjU25DgRQaWaGX1JJOmctiIWXqRRHwaMJXBDpdLaMf+laHZakkRv9ZoKut6RuIljabeTT81VJPoJpgWUidGuPJpI7wFNuCeT6h95aPModXbFU+13NbPiJVd2MedXOPMlaKXxs9w9Ytb9on5R4pNpU/aqj/S27yKzIT+jQhoGrQG+o7uHyPioHH0xpSu+0ZHcZ81SIQyYVBcZtdzfUa1vIH5x4JftOoc7h7g0HvAVMVVMVJQBqtQvEOcT2OMjxWTitiyepDeRy+7Eb1oF6i0Scp9ylWRmDV2fVbqARxZ8tfNBA+tJG7QjsI1C65myKx9gxxMNH90KGJ6LOcOu1mX1hd7i35qPRb6M2jk2jP1vdPgjtpDeZ7/ACVw9Ear3W0wSeDrR3O3q7Q6AYk+s+k3jLnOI9wEH3FcXCS4FsxTh28AfcnXTs/R1l1q+fZT/wC9JMJGuSydkv4EfaBb5qY2W0DrVmD7vxeFz9M5Z5neURgXoKbLsNTBzrdwHwcVGygP5jjyH/YstzvFOykgNT0mGH9Q+/5Qn/W8OP5bj7z/AJrNFJRc1Aan7Uo7qDffHxBTjbserSpj3fIBZAapNClA1B0iqbg0btD80Ortqr9IfdafMKgDmp3BChXbVq/TcOWXkhHEOdq5x5uJTyERgzQFd1MlOymRw71Ye1RkKkKGPcSyPo574I36b48lltAiQGkyN5MGPokwt91Nqzq2zHglzcxqWgZxnJHEeIlcNSH1EaKDHmcj5AeHuRcNjSx2Wm8fEdyBUncO3Q6ce9BaSTGZ10E57hkuHK5Rzbo6ehWDxIU7VlbM2Pii4GnSqkfZcG95ELqMP0WxDh1mhv2iB4ZleuErOidmYnvW7h+hzvaqNHYAXecK9S6IUx6z3nla0eRWynJFygV3dLo5h2/y7vtFzvCY8FdZhWM9RjG/ZaB5BAee0tlVH+qx57Q0kd+itUui1c+yGj6zmjwEnwXbvadR/seaweme3XYbBVHsyqZMYeDnmLhyFx5gIDmdsspYVj/SYhhqME+iZL3F25p0DffuWFsfps4ZXWzuyaTnucInke4rk8Xc3J0zq6c8yeO/mq1IE5DOcveusJYMxNZI9gwPSBr9c+MwD45H328lr0agIlpjsO73HMe6F5O6v+r02gkl/YdOMHcBp2rW2N0yIgE+4/Aad0civXaPNTPRjTDh1gPz+d6dpcBk+ex/WHfMjvjsWTs/bzKg17Ncp4Tx7DB7FpCssySfZpOuif64Rq1/+kscPcXEHwSQzVSXPaRvNnEs0VmlvSSXmO5Gl655I4SSUBJqg5JJAIJJJIBiiWpJKFQwGn54o1HVJJAQxBQpSSQCBVmhqOaSSA7HZGz6Tommw82tO7ktwYdrPUa1v2QB5JJKIg40UX/JMktABW1bzj3ZZKSSSAiUxSSQDBcl+kpv/JD/AORQ/E5JJEDzTbbBY7IZER2clmdHR++5An3xqkkvTqfvX4OEP2sbax/fO5M/CCqgSSWX2zSN/YdU/u8zm8tOereB7Oxd7sh5tOZyc4DsAOQ5JJL0fxRx+s0kkklkp//Z"/>
          <p:cNvSpPr>
            <a:spLocks noChangeAspect="1" noChangeArrowheads="1"/>
          </p:cNvSpPr>
          <p:nvPr/>
        </p:nvSpPr>
        <p:spPr bwMode="auto">
          <a:xfrm>
            <a:off x="49213" y="-585788"/>
            <a:ext cx="247650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AutoShape 6" descr="data:image/jpg;base64,/9j/4AAQSkZJRgABAQAAAQABAAD/2wCEAAkGBhQSEBUUEhQUFRUUFRQUFhgWFxYUFRQUFBUXFRQUFRUXHCYeGBojGRQUHy8gJCcpLCwsFR8xNTAqNSYrLCkBCQoKDgwOFw8PGi8cHyQpLCkpKSwqKSksKSwsLCwsLCwpLCwsKSwpKSksKSkpKSwpKSkpKSwsKSwpKSwsLCksKf/AABEIAMIBBAMBIgACEQEDEQH/xAAbAAABBQEBAAAAAAAAAAAAAAADAAECBAUGB//EAEcQAAEDAgMEBgYGCQIFBQAAAAEAAhEDEgQhMQVBUXEGImGRobETMkKBwdFSYnKSsvAHFBUjM0NTotKC4RYkwuLxNFR00/L/xAAaAQEBAQEBAQEAAAAAAAAAAAAAAQIDBAUG/8QAJhEAAgIBBQEAAQQDAAAAAAAAAAECERIDEyExUUGBIjJCYQRx0f/aAAwDAQACEQMRAD8AKymjNpqTKaK1i/THxCDWKYaphqkGqkBWqQaiWpw1ADDVK1TtUrVCgrVINU7U4agIWp7VMNT2qAhalap2p7UBCErUS1OGoAYansU7U9qAGGJ7US1K1QELU9qnalahSFqVqJalaoCFqVqJalagB2p7VO1K1QELUxYi2pWoCuaaE+mrhYhuYhTOdSTq0aaSAA2mphiMGKVq3ZkCGJw1GDE5YgBWpBiMGpBqWAVqkGotiexSwBtT2ItiVqWAdqe1EDU9illBWp7UW1PalgFalaihie1LAK1Pai2JWKWAVqe1FsT2JYA2p7UWxPapYBWpWotqVqWAVqe1EtT2pZQVqe1FtStUsArUrUW1K1LAKFBzFYsUSxLBVNNJWCxJLKVgxPYj2KrtHHsoMueeQ3n88UcklbJVhQxStWVgek1KoBILf7h4Z+C1aOIY/wBVzXciD4KLUi+mVwku0RtUmtWbtLpFSpZA3v4NOQ5u081gu6W15MWAcLZjvKxLWijUdKUjsrE9i5DDdLqoMutcOEW79xHv4reHSnDf1P7Hz4NRa0WHpSRpWJrFmnpZhv6h+5U/xUD0vw303fcf8Qrux9JhLw1w1PaquzNrU8Rd6MuNsTLS3WYiddCr9i0pJ9GWmuwMJw1GsT2JYoDantRrErEsUCsStRrUrFLFArErEaxPYpZaA2J7EWxKxMhQK1KxGsTWJYoEGp7UQMThqlloFalajWpWpkKA2pWotqVqmQoFalai2JWJkKAWJIpCdTItGHtPb1Kky4Oa8nQNII5kjQeJ8vPtp7VdWeS4z8OX5+arYnFFx7NyBK+dqazmfQ09FR5LLK/o3dQ5bwtbC40VB27/AJLBqHPUnfnn3JmPIMgwsZUzeNo1cRRLT2bvkhIuG2gHi12v50QKwLTB9x4hasxRMOTkT+c/FQYJjMDdzPAb5R6lAtEnTjrySy0U3CPfv4pi78/n5orj+e3jxBQnMI5Hf28HcClijsv0eDKr22+H/wCl2di479H9EiTudd4R8l20L06M/wBP5PNrR/V+AYantRLUg1dsjjiQtStU3EASSAO3JVK+16LBLqjROgGZPIDM6HTgs5pFxLAantTYfENqNuY4OHEeR4HsKISOIVzGJC1PalXrNY0ucQA0Ek8ANSVQxHSTDtYXekaYEkCS7uUeokVQbL9qVq8+r/pCfUqEMcKNMA5kNL3GctQQ3LOBOmq09ndLXx1oqDSfVcD2iM+4Lm9dJm9l0ddansXN0Ol59toHz4+St1emFBjC55gbuJzjIbz81pasWZek18NmxIMXEYn9KTJ/d0XkcXOAn3AGFrbK6b03j9600ju9pp/1bveAm4hts6KxNYnZiGll8i2JkkAAdp0C53aP6QMNTcGsJqkkAlkWCfrnI+6R2o9RIKDfR0Jas3bW2aeFYHPklxta0RLjvOe4DMnlxWLjentLS14dn1RacrTmSDlnGq4vau2HV6hc4kxIa07m6wOe8rEtXjg6R0ueTvG9N6X9Op/Yf+pYG2+ndcEGm1lOmHCfbqOGmdwtHuG7Urn8JX0afdz4Ie2H/uo4uaPBx+C4bs3wd1pQ7Opp9LK5AIeCDmOoz5JLhcJtZ1NtsAicp8kljKfpvCHhZw+Fc6bRMZnQf+dCjjZuRM6Tx3a6DsRNjO/iD6o+PzVkkQRxu8nLUYJqzM5tOkZ4wzHE2uBgCQLuW8cVGtgCGkiIAk/mEDZVTN2fsg6/XZ81qVXTSf8AZP4SrgmrM5tMxWYq2ZAPMT3LTw+KcQfSNYWESD1g9pzAIh2uWjp5LPwFOSSdG/Hh2olfEXZDIBcbpHarY2IrXHLQaBaWztoyLH5g8d/+6ym1S0EiPf25buaUyVLrk1S6Le0y+iQQGupnIOjMH6Lu3t3ouDrPLHPb6LqlgIcwG4PuytiHDqZgxqFLBY72KkEHLPMEdv53IxwHo2PDM6byx3Essv6vaOvrut3qvnoz1ww+C6S1qItpFjGy4wGh0XGTF0nlmVdp9MMS5rnOc0ltob1Q0y6Ro2Act504Fc+/LVHGGLsO4ty/e0xlAJJa8jMjsn3K3S4M0m+S5V6T13NDBULGky8gw4g+zdM55aRkj7N2zUov/dOAMTafVI5aZ7sxnGYWLhKZpud6Q6A5Et3jqmRI3K82sSAQ1xPYQCBuPYJy9/YUc2ujS00+zTr9MatQkvyAi0NGrsxvyMg65ZKnUrOe0VPaMNc72txA+q3T4b1m4okEncHCeM7ldo1yymWuDJJ0J6ttozO/88FG/rZEkuCxgtouktcToBl7WZyMa6DuR8Rtes2XMrOJIIg5ZFtvVAEZRPMcVVovsjQuljoYDUuPX6uWhgjLXRNiscyq0WMLWwQA3OZk6u57lFLvEuK4sp4rG4irHpH1HgaB1QxpGhMaeaWJrPewMAAJ9bPVo0Hj+ZVetjnNyDHZa5RnooYTaTnO9WCBlvESD8FtsylXASjhLD1ou3DOBvntPl5Ho13MMtjtHWz8EehhjVJMgEQM5GoI8kU7Ldxb4/JZyX01i/gT9pNI0PbkPmsrH0mVDLXPmN+bYHbOQ8OxaP7KeN7fFZuOxAYwtZ2XO+lG4fVHirx8FP6UqGFNwuiJzznL8hav6y36Q8fkqWAbe6Dv38gT8Fp/shvF0e75Jn6THwDVqioywuJAMhtzgJ42nKe2FlHBuO8RPb8lst2aA6Wmct/aOaoOdmeZ56nKFbslUV6GHLTM65HMjLfz/wBkVzSToTrwzgZ+alco08e2cs4DxlxdA+BQEt4GiHtipDWNdxJkdkD4lSYFU2rJDTubI7zkhUDbh59odySqNxBGQj3pIDRZjbPVfE5ZHUcFN21vreXyQzskb6jPEqB2S3+q3uconXTD57RL9qgaOjlA+CZ+0g7IvIG/U+GSrP2bn67P7v8AFQOzvrs/u+SN/wBil4atOvSc0BrnQMtAM95JnUquEPCULWxIOe6ezitXC7MuZfPHKOHbKxzJm+IqyjTdCm1u9aT8Oym26HHOMo3gnh2FTp4VhaCARI3xuJHDsWsWZzRnUonrAx2ZGdy29nP6jntp1XMp5vIjJo+sRE/nNZ20MEKcQSZngIiPmuo6MknZGNAMdYjdoabfiB3LEm48G0k1ZhVaNN7hAqMDiIEAgSY1Jzz7AtmnsO2gGh13pDSrwTa5pDHANkAi4XuBnu0Vbo1Quw1R7+sQKBaTmW/84GmJ0kZLRxW0WscGuDsxMjmdy55+srikjHxuyXyC1hmLSSRU4ndZlmg0dgYlwJD6LSJyd6RjoOsEiw6D2lv0cXTeRa4b9cvPmq20dsmjVZTFMvdUGUGM5gCIOpVSTOdHP1NiV4cHb+A6sjhn4hNjGPbEtczNoLtSeqANT1dDqN4C6bGmmOs9zmTmSC+NNcpXM7c2sC0CniH1GudDmEPAiJBlwOhAy5cFr9QSrsLs7EYelBDq46wcf4Tsw0tBHVaRk52/fnMKWLw+HqBpbWxEhuYLbg48QA42zGe7JYFfENGha4wTlI0E6vaD4I+DxMdcEgAwXWucGyIzBy3+K4uLTyS5OyafDNN2HtgZkSAJGbs2xEE8FnYJ4a4cvktKjji5wg9VxEEU3EQDnu7N3BD2vsSnh2B7KjKhLrYDyTEHO1zWncM+3tWoasv5IzOEV+0TsX6pacw6e3NhaI95WhhnudD3aAmJknQg7ss/JC2b0eqvoh/oajgZktBcMvs9hCniAQC18iNxFpGmk5jJWWrT6Od0Z+0KhFTImCHbzBBOSysY/qn85kraGHZEfGUJ+Bp/RM8z81X/AJEfDC4KWzKvo3TF0T2ayFZw+KtqFzi5wMwJkCXFw1O5pjTcov2cwSWlw1OoI8RKHVwDhmHA74II90ys7qf02pIs42vTqxJdLcxrxbwaZ04qqXanPU+Pj/5RTsysAXWOhovcbXQG55kxEdU5qk1/au0HYYZ1O7KSMjMctM0KlgQ1xAcYEHMDPXJSZWAOc5yMuSc1m55kaRI4Dfw1XUwBxGMsMASESjUvbmPkqeLdmrGE9VZNAalpPqjLLLLTkkot38z5pKclL/pm8WqJrN4t/IWX6RMai1SMWzSfiRxHcVA4hvEdxWaaib0iUi2adGoCMvzkuh2VnR97vh81zOziCDJjP4cls4THWttEEEznM5xPksppM21cS/tSiPRuGW48fZd802FA9G3MaO/EfmgYzFCIMEEN+lub8yVXbjABAAgaesdcytZL05uD8Lm2x1WR2+QXTdAqRfgMa0AnNugnWmQuPZtEk56WluhGUGJO/TwXY9AsYG4bGho1YJ1zHo6szJ7Fx1ZJcnfTi6xMXoxtMCiaIE3UwbpPsYtr4Ajnv3K3t3DEvbZ1pA0LTNwBAA49byWTg9pUpaKeH9GXQA70tRwaC4E5HIjI5Fddg8VRqPDZqU6gA1ht/Va0lhzu0GUjlqvPJXwbklJUctU2TWbrRqtnfYRPZm3PkqDsMHkE9aARBiDPuXqtGo2wseS9pEay49htz+Ihctt3ouZvpjq7ycvviBYeJ9U69WYWXFx5icZabStGfS26SQCyI9q6Zy3iMkqj8NW/iUwDxI/6mZrGvCkHhZWtJHLNmxS6MYZ3qtDuT3HwDlIdF8MP5Q+9U/yWOKnborVDa9RvtyODut55rov8j00po26eApgRbl2lzsuEuJKg/ZNI+wByj4gqrS6QfSYObTHg6fNXKW06TvatPBwt8cx4rotSDN5Jg3bMPsvc3hBIju0VujRxPonBuIqOcA4hpHpWw11MGQ8GMqjjOUWKYZvGY4jMd4yUHl0jrPjPIOcG8dAY4962orsNGVfUaIqUaVTtdSAP3mW+axtqYto3Mp9jA8/ic8Lr5KA/D0zqxn3W/JTBXf8Awy42edPxdx/iVB3EeBCjh8Ne4ta64kGAA67cZiM9F6DUwNI7u4/BU6+wKTva78/wkLpdfCYs4avs2o3K0yJmIPvy9yrFj26hw5gru3bAABDSCDkRcTI4Q6B4qs7Y5bow+4OP4ZHis518ZOTkmhxg8OasNugczPguiZQDTnSDux0n8Dw5SpNw/WFfCjrPLhbUq0ixpAAaASZGROc+tqruxXpP9nMVBJzyEeMqbHCPz8F0h2Ps9+jsVS91Os3whyE7oZQd/DxtLlVpvonvMhXdizRzZb2eCZdU39HtTc+i8cW1mR8Eym4vBycbYUixdzT6O0T7HeXfNWqfRuh/THe75reRcTzsUimNMr08bEw4/k0+6fNTbsjDtYatSlTFNn1Gy925gy/PfEc0i4nmmGfAPHJaeHw7nCeoOdSkN3a7wXQu6SlpPo6OHYJ6v7pktHOPFQPSvE6h4bu6rGD/AKewLg9VMZxX0zH0HENks0A/iM0l0xBM7kn7PO5zO9x48G8lqP6TYnKKrxcJMBok3OBOQ7B3KJ6UYvQV6kaajQaDRZeqvBuL+zP/AGW4OMOadQCBVEyCGmCwcRqui2KKjGVG0xnWsv6tTKDUmLaUWm9uWoAI4LM/4lxX/uKv3lH/AIgxJy/WKv3ysy1FJUVaqTs7LZOwHXB1RoOuRbAk6EX5g/6c1uu9DQZ1nNa0fTIA5hpgTyC8oq7Tqui6rVdGkvcY3ZZquXEnMmVjLwb/AIjvtudOGAW4frH6RBDW/ZB1PguNxm06lU/vHufzdIHIaD3KpCSw3ZwlNy7J+kThyiAksGQgcnvQg5KFChRUSNT8x/uhBOqAtKu5pme6WnvBWjT29UGpDh9YZ6R6zYd4rKBKS2m10W2dFhNt0vbY5va3r+DiD/cVt0hScy9he5kwXC1oB4OGZaeYHZK5fZvRzEVyPR0nkHeRaz7zoHdK7fZuyqWBouFV4fVqW3NbmIYSQ0A5mbiCSAM9OPeE5Ps6wt9mc6owewfe+fJoQ6jwdGtHK4nxcVWaYEJ5XoNEi1MW9qiaiV6oIVqId6wa6NLgD5oRwrfogfZ6v4YVgu7UxQFF+zWHcR3H8QKEdkN3E93yIWmmjsWcV4SkZB2IOI7j/kktZJTCPgxQ7G8VJ9YBSGGqR6ju5Sw+Bcajbmm0k3GRkACdAZMmB71TQqTWhhq1TbTGROck/REfn4cttrbDq75gtYMmN0DW/NdNtPZNXERc5lNjfVYLnBo0nqiCdN/YqB6HRrWHuZ83hcJ5S+GJW+EcsBKam518QIHHR2XHmupHRNg1qk8m0x51kdvRqjGb3feYPIOWVF+GVBo5+iGn14HZIznlw+O9V6jczBkTkurb0cww1c77/wAqKONkYQbnH3v+FqOEmbknI4wBPBXa/qWG/pzz9J/9qk2jhxpRb7xP4iVNqRnbOHNIpBvLwXd0nUmzFJmv0KWXYP3aONoAeq1o5ZfhIV2WNs4BlInTPlJ8lYpbKrO9WlVPJj/gF2ztqu4+L/i5CdjidY7h8QrsjbRyw6P1z/KePtQ38UIjejNY+y0c6lPyDiuh/WD/AOAB5JfrJ4nvKuyjWCMtnQSsdXUm8ZLz5M+KM3oNB69emOQn8Tmq4ak8EhUK1tRGCKw6IUR61cnk0f5ORmdHMI3U1nf6gB4MHmpGp2qJcqtKJcV4WmYHCN0oXfac4+biPBWaW1W0/wCFSpM7Q0T3thZlyYlbUEimjX23VfrUI5dXyz8VRcOKGlK0CchMSoylCpBSlKa1K1AK5NelCaEArk0p08ICBKdSTIBjiXH2nd5UfSnie8qACeFASvSuTQnhAOCpXKACSFJ3J7kNSAQE7krlGE6AkHJFyjanhQD3KJcpQlCAYOSlKE8KgaU4T2qVqAilClYnDUBBOp2JWICMKMolqkGIQFKZEMcQpNpk6AnkCUKAhKxXBgXQTbAGpJAHmqNfaFNmrwfsgu8YA8VHJLsErEvRKjV2+z2WvPO1v+Sg/pC6DbRaOBc57iO4gH3hY3YmbRpWp2MJ0BPLPyWK/bVc+qabfssZPeQT4qviMXWqevVe7gC4x3DLwU3V8KdEaJ3iOcA9xTrlhh5/M/BJZ3n4OToA1OGqYapBq7gFCeES1NYgIwlYp2pBCkS1PCnHNRLgEArE4ambUHPx8kRlJx0Y88muPwUAwanDVYbgqh/luHMR+KERuzKp9kDm5vwJQFOErVd/ZL/aLW8yfi0DxUDg2g9asyPqi4zwgOUspXt7E1qjisVTZOVR5Ee01g/C4qjU25DgRQaWaGX1JJOmctiIWXqRRHwaMJXBDpdLaMf+laHZakkRv9ZoKut6RuIljabeTT81VJPoJpgWUidGuPJpI7wFNuCeT6h95aPModXbFU+13NbPiJVd2MedXOPMlaKXxs9w9Ytb9on5R4pNpU/aqj/S27yKzIT+jQhoGrQG+o7uHyPioHH0xpSu+0ZHcZ81SIQyYVBcZtdzfUa1vIH5x4JftOoc7h7g0HvAVMVVMVJQBqtQvEOcT2OMjxWTitiyepDeRy+7Eb1oF6i0Scp9ylWRmDV2fVbqARxZ8tfNBA+tJG7QjsI1C65myKx9gxxMNH90KGJ6LOcOu1mX1hd7i35qPRb6M2jk2jP1vdPgjtpDeZ7/ACVw9Ear3W0wSeDrR3O3q7Q6AYk+s+k3jLnOI9wEH3FcXCS4FsxTh28AfcnXTs/R1l1q+fZT/wC9JMJGuSydkv4EfaBb5qY2W0DrVmD7vxeFz9M5Z5neURgXoKbLsNTBzrdwHwcVGygP5jjyH/YstzvFOykgNT0mGH9Q+/5Qn/W8OP5bj7z/AJrNFJRc1Aan7Uo7qDffHxBTjbserSpj3fIBZAapNClA1B0iqbg0btD80Ortqr9IfdafMKgDmp3BChXbVq/TcOWXkhHEOdq5x5uJTyERgzQFd1MlOymRw71Ye1RkKkKGPcSyPo574I36b48lltAiQGkyN5MGPokwt91Nqzq2zHglzcxqWgZxnJHEeIlcNSH1EaKDHmcj5AeHuRcNjSx2Wm8fEdyBUncO3Q6ce9BaSTGZ10E57hkuHK5Rzbo6ehWDxIU7VlbM2Pii4GnSqkfZcG95ELqMP0WxDh1mhv2iB4ZleuErOidmYnvW7h+hzvaqNHYAXecK9S6IUx6z3nla0eRWynJFygV3dLo5h2/y7vtFzvCY8FdZhWM9RjG/ZaB5BAee0tlVH+qx57Q0kd+itUui1c+yGj6zmjwEnwXbvadR/seaweme3XYbBVHsyqZMYeDnmLhyFx5gIDmdsspYVj/SYhhqME+iZL3F25p0DffuWFsfps4ZXWzuyaTnucInke4rk8Xc3J0zq6c8yeO/mq1IE5DOcveusJYMxNZI9gwPSBr9c+MwD45H328lr0agIlpjsO73HMe6F5O6v+r02gkl/YdOMHcBp2rW2N0yIgE+4/Aad0civXaPNTPRjTDh1gPz+d6dpcBk+ex/WHfMjvjsWTs/bzKg17Ncp4Tx7DB7FpCssySfZpOuif64Rq1/+kscPcXEHwSQzVSXPaRvNnEs0VmlvSSXmO5Gl655I4SSUBJqg5JJAIJJJIBiiWpJKFQwGn54o1HVJJAQxBQpSSQCBVmhqOaSSA7HZGz6Tommw82tO7ktwYdrPUa1v2QB5JJKIg40UX/JMktABW1bzj3ZZKSSSAiUxSSQDBcl+kpv/JD/AORQ/E5JJEDzTbbBY7IZER2clmdHR++5An3xqkkvTqfvX4OEP2sbax/fO5M/CCqgSSWX2zSN/YdU/u8zm8tOereB7Oxd7sh5tOZyc4DsAOQ5JJL0fxRx+s0kkklkp//Z"/>
          <p:cNvSpPr>
            <a:spLocks noChangeAspect="1" noChangeArrowheads="1"/>
          </p:cNvSpPr>
          <p:nvPr/>
        </p:nvSpPr>
        <p:spPr bwMode="auto">
          <a:xfrm>
            <a:off x="49213" y="-457200"/>
            <a:ext cx="1914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4223" name="Picture 8" descr="http://4.bp.blogspot.com/_xBqyD9Os82w/TOSKYwRZQKI/AAAAAAAAA-E/OJZiYXtw5KI/s1600/Subur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057400"/>
            <a:ext cx="1752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4" name="Text Box 6"/>
          <p:cNvSpPr txBox="1">
            <a:spLocks noChangeArrowheads="1"/>
          </p:cNvSpPr>
          <p:nvPr/>
        </p:nvSpPr>
        <p:spPr bwMode="auto">
          <a:xfrm>
            <a:off x="3810000" y="3810000"/>
            <a:ext cx="390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>
                <a:cs typeface="Arial" pitchFamily="34" charset="0"/>
              </a:rPr>
              <a:t>o</a:t>
            </a:r>
            <a:r>
              <a:rPr lang="en-US" baseline="0">
                <a:cs typeface="Arial" pitchFamily="34" charset="0"/>
              </a:rPr>
              <a:t>C</a:t>
            </a:r>
          </a:p>
        </p:txBody>
      </p:sp>
      <p:pic>
        <p:nvPicPr>
          <p:cNvPr id="94225" name="Picture 10" descr="http://t1.gstatic.com/images?q=tbn:ANd9GcQ2qadAdFB2RHpm-XYselxUlS9rvxsIBU32DKqqnBImGtzPVyP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057400"/>
            <a:ext cx="1905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660066"/>
                </a:solidFill>
              </a:rPr>
              <a:t>Urbanization and climate change.</a:t>
            </a:r>
            <a:r>
              <a:rPr lang="en-US" sz="2400"/>
              <a:t> 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609600"/>
          <a:ext cx="647700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4" imgW="5705280" imgH="1723680" progId="">
                  <p:embed/>
                </p:oleObj>
              </mc:Choice>
              <mc:Fallback>
                <p:oleObj name="Document" r:id="rId4" imgW="5705280" imgH="1723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6477000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876800" y="609600"/>
          <a:ext cx="5715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6" imgW="5705280" imgH="1723680" progId="">
                  <p:embed/>
                </p:oleObj>
              </mc:Choice>
              <mc:Fallback>
                <p:oleObj name="Document" r:id="rId6" imgW="5705280" imgH="17236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5715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457200" y="2362200"/>
          <a:ext cx="5791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8" imgW="5705280" imgH="1723680" progId="">
                  <p:embed/>
                </p:oleObj>
              </mc:Choice>
              <mc:Fallback>
                <p:oleObj name="Document" r:id="rId8" imgW="5705280" imgH="1723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5791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457200" y="4495800"/>
          <a:ext cx="57054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10" imgW="5705280" imgH="1380960" progId="">
                  <p:embed/>
                </p:oleObj>
              </mc:Choice>
              <mc:Fallback>
                <p:oleObj name="Document" r:id="rId10" imgW="5705280" imgH="13809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570547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810000" y="2438400"/>
            <a:ext cx="337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>
                <a:cs typeface="Arial" pitchFamily="34" charset="0"/>
              </a:rPr>
              <a:t>What about other meteorological variables? </a:t>
            </a:r>
          </a:p>
        </p:txBody>
      </p:sp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3810000" y="2819400"/>
          <a:ext cx="34369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SPW 7.0 Graph" r:id="rId12" imgW="6780240" imgH="5330880" progId="SigmaPlotGraphicObject.10">
                  <p:embed/>
                </p:oleObj>
              </mc:Choice>
              <mc:Fallback>
                <p:oleObj name="SPW 7.0 Graph" r:id="rId12" imgW="6780240" imgH="5330880" progId="SigmaPlotGraphicObject.1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62"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34369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342188" y="3810000"/>
            <a:ext cx="1801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8-h daytime ozone. </a:t>
            </a:r>
          </a:p>
          <a:p>
            <a:r>
              <a:rPr lang="en-US" baseline="0">
                <a:cs typeface="Arial" pitchFamily="34" charset="0"/>
              </a:rPr>
              <a:t>2004 season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3505200" y="5562600"/>
            <a:ext cx="5430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Overall: Urban-induced increases in carbon dioxide, air </a:t>
            </a:r>
          </a:p>
          <a:p>
            <a:r>
              <a:rPr lang="en-US" baseline="0">
                <a:cs typeface="Arial" pitchFamily="34" charset="0"/>
              </a:rPr>
              <a:t>temperature and growing season are consistent with most IPCC </a:t>
            </a:r>
          </a:p>
          <a:p>
            <a:r>
              <a:rPr lang="en-US" baseline="0">
                <a:cs typeface="Arial" pitchFamily="34" charset="0"/>
              </a:rPr>
              <a:t>near-term scenarios.  With the exception of N deposition, other</a:t>
            </a:r>
          </a:p>
          <a:p>
            <a:r>
              <a:rPr lang="en-US" baseline="0">
                <a:cs typeface="Arial" pitchFamily="34" charset="0"/>
              </a:rPr>
              <a:t>variables did not differ consistency, but N low relative to soil N.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483475" cy="9429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solidFill>
                  <a:schemeClr val="tx1"/>
                </a:solidFill>
                <a:effectLst/>
              </a:rPr>
              <a:t>Can we study the effects of climate change </a:t>
            </a:r>
            <a:r>
              <a:rPr lang="en-US" sz="2800" u="sng">
                <a:solidFill>
                  <a:schemeClr val="tx1"/>
                </a:solidFill>
                <a:effectLst/>
              </a:rPr>
              <a:t>NOW</a:t>
            </a:r>
            <a:r>
              <a:rPr lang="en-US" sz="2800">
                <a:solidFill>
                  <a:schemeClr val="tx1"/>
                </a:solidFill>
                <a:effectLst/>
              </a:rPr>
              <a:t>?</a:t>
            </a:r>
            <a:r>
              <a:rPr lang="en-US" sz="2800">
                <a:solidFill>
                  <a:srgbClr val="FFFF66"/>
                </a:solidFill>
                <a:effectLst/>
              </a:rPr>
              <a:t> </a:t>
            </a:r>
          </a:p>
        </p:txBody>
      </p:sp>
      <p:pic>
        <p:nvPicPr>
          <p:cNvPr id="606211" name="Picture 3" descr="harbor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44196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756275" y="2895600"/>
            <a:ext cx="3387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/>
              <a:t>Placing four 2x2 m2 plots </a:t>
            </a:r>
          </a:p>
          <a:p>
            <a:r>
              <a:rPr lang="en-US" sz="2000" baseline="0"/>
              <a:t>Near downtown Baltimore.</a:t>
            </a:r>
          </a:p>
          <a:p>
            <a:r>
              <a:rPr lang="en-US" sz="2000" baseline="0"/>
              <a:t>Use same soil and seed bank</a:t>
            </a:r>
          </a:p>
          <a:p>
            <a:r>
              <a:rPr lang="en-US" sz="2000" baseline="0"/>
              <a:t>in suburban and rural locations.</a:t>
            </a:r>
          </a:p>
        </p:txBody>
      </p:sp>
      <p:pic>
        <p:nvPicPr>
          <p:cNvPr id="606213" name="Picture 5" descr="harbo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371600"/>
            <a:ext cx="3798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ollencoun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209800"/>
            <a:ext cx="3943884" cy="2813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905000" y="2286000"/>
            <a:ext cx="1196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Got ragweed?</a:t>
            </a:r>
            <a:r>
              <a:rPr lang="en-US"/>
              <a:t> 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12788" y="1600200"/>
          <a:ext cx="7718425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SPW 8.0 Graph" r:id="rId4" imgW="9940320" imgH="4274640" progId="SigmaPlotGraphicObject.10">
                  <p:embed/>
                </p:oleObj>
              </mc:Choice>
              <mc:Fallback>
                <p:oleObj name="SPW 8.0 Graph" r:id="rId4" imgW="9940320" imgH="427464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391"/>
                      <a:stretch>
                        <a:fillRect/>
                      </a:stretch>
                    </p:blipFill>
                    <p:spPr bwMode="auto">
                      <a:xfrm>
                        <a:off x="712788" y="1600200"/>
                        <a:ext cx="7718425" cy="331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8186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/>
              <a:t>Urban locale had longer growing season (milder winter), warmer</a:t>
            </a:r>
          </a:p>
          <a:p>
            <a:r>
              <a:rPr lang="en-US" sz="2400" baseline="0"/>
              <a:t>temperatures, and more carbon dioxide.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286000" y="6324600"/>
            <a:ext cx="363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/>
              <a:t>Ziska et al. 2003, </a:t>
            </a:r>
            <a:r>
              <a:rPr lang="en-US" sz="1800" i="1" baseline="0"/>
              <a:t>JACI</a:t>
            </a:r>
            <a:r>
              <a:rPr lang="en-US" sz="1800" baseline="0"/>
              <a:t>, 111:290-295.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381000"/>
            <a:ext cx="7313613" cy="11430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2.   CO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, plants and contact dermatitis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286000" y="6324600"/>
            <a:ext cx="473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rgbClr val="003399"/>
                </a:solidFill>
              </a:rPr>
              <a:t>Can rising CO</a:t>
            </a:r>
            <a:r>
              <a:rPr lang="en-US" sz="2000">
                <a:solidFill>
                  <a:srgbClr val="003399"/>
                </a:solidFill>
              </a:rPr>
              <a:t>2</a:t>
            </a:r>
            <a:r>
              <a:rPr lang="en-US" sz="2000" baseline="0">
                <a:solidFill>
                  <a:srgbClr val="003399"/>
                </a:solidFill>
              </a:rPr>
              <a:t> alter plant based dermatitis?</a:t>
            </a:r>
          </a:p>
        </p:txBody>
      </p:sp>
      <p:pic>
        <p:nvPicPr>
          <p:cNvPr id="268295" name="Picture 7" descr="hogweed_child_bur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7" name="Picture 9" descr="HogweedGiant201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990600"/>
            <a:ext cx="1981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6" name="Picture 2" descr="http://t1.gstatic.com/images?q=tbn:ANd9GcRywTPl58njv9qQc6f8L42LvDmdKwB9eA6LSsMFO_QR35PP2V19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3052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8" name="Picture 4" descr="http://t3.gstatic.com/images?q=tbn:ANd9GcTKRswEP417JRE2mhPG7_1GaqaYbzPHSNUIlqy2CrS4F_LO6LshX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505200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333300"/>
                </a:solidFill>
                <a:effectLst/>
                <a:latin typeface="Verdana" pitchFamily="34" charset="0"/>
              </a:rPr>
              <a:t>The Duke University FACE Site: State of the Art.</a:t>
            </a:r>
          </a:p>
        </p:txBody>
      </p:sp>
      <p:pic>
        <p:nvPicPr>
          <p:cNvPr id="100355" name="Picture 2" descr="http://t2.gstatic.com/images?q=tbn:ANd9GcQu2OiSR0SMCyq1BV_VgZXJe9rO8LCZxV5__inbyrHAaxcvlp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489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oison ivy along R2 road_may 1997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3886200" cy="2595563"/>
          </a:xfrm>
          <a:noFill/>
          <a:ln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5029200"/>
            <a:ext cx="263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/>
              <a:t>Poison Ivy and CO</a:t>
            </a:r>
            <a:r>
              <a:rPr lang="en-US" sz="2400"/>
              <a:t>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Poison ivy plants grow faster at elevated CO</a:t>
            </a:r>
            <a:r>
              <a:rPr lang="en-US" sz="3200" baseline="-25000"/>
              <a:t>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1752600"/>
          <a:ext cx="6324600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eltaGraph" r:id="rId4" imgW="4334014" imgH="3137722" progId="">
                  <p:embed/>
                </p:oleObj>
              </mc:Choice>
              <mc:Fallback>
                <p:oleObj name="DeltaGraph" r:id="rId4" imgW="4334014" imgH="31377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324600" cy="459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5410200" cy="1143000"/>
          </a:xfrm>
        </p:spPr>
        <p:txBody>
          <a:bodyPr/>
          <a:lstStyle/>
          <a:p>
            <a:pPr eaLnBrk="1" hangingPunct="1"/>
            <a:r>
              <a:rPr lang="en-US" sz="2800"/>
              <a:t>Poison ivy allergenicity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053138" y="5181600"/>
            <a:ext cx="3090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/>
              <a:t>Duke University, USDA study, </a:t>
            </a:r>
          </a:p>
          <a:p>
            <a:r>
              <a:rPr lang="en-US" sz="1800" i="1" baseline="0"/>
              <a:t>PNAS</a:t>
            </a:r>
            <a:r>
              <a:rPr lang="en-US" sz="1800" baseline="0"/>
              <a:t> 103:9086-9089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95600" y="2362200"/>
          <a:ext cx="2133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SPW 11.0 Graph" r:id="rId4" imgW="1376280" imgH="1046880" progId="SigmaPlotGraphicObject.10">
                  <p:embed/>
                </p:oleObj>
              </mc:Choice>
              <mc:Fallback>
                <p:oleObj name="SPW 11.0 Graph" r:id="rId4" imgW="1376280" imgH="1046880" progId="SigmaPlotGraphicObject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21336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0" y="0"/>
          <a:ext cx="33543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SPW 11.0 Graph" r:id="rId6" imgW="4869000" imgH="3540240" progId="SigmaPlotGraphicObject.10">
                  <p:embed/>
                </p:oleObj>
              </mc:Choice>
              <mc:Fallback>
                <p:oleObj name="SPW 11.0 Graph" r:id="rId6" imgW="4869000" imgH="3540240" progId="SigmaPlotGraphicObject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543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5"/>
          <p:cNvGraphicFramePr>
            <a:graphicFrameLocks noChangeAspect="1"/>
          </p:cNvGraphicFramePr>
          <p:nvPr/>
        </p:nvGraphicFramePr>
        <p:xfrm>
          <a:off x="5638800" y="990600"/>
          <a:ext cx="33035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SPW 11.0 Graph" r:id="rId8" imgW="3304080" imgH="3280320" progId="SigmaPlotGraphicObject.10">
                  <p:embed/>
                </p:oleObj>
              </mc:Choice>
              <mc:Fallback>
                <p:oleObj name="SPW 11.0 Graph" r:id="rId8" imgW="3304080" imgH="3280320" progId="SigmaPlotGraphicObject.1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90600"/>
                        <a:ext cx="33035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8"/>
          <p:cNvGraphicFramePr>
            <a:graphicFrameLocks noChangeAspect="1"/>
          </p:cNvGraphicFramePr>
          <p:nvPr/>
        </p:nvGraphicFramePr>
        <p:xfrm>
          <a:off x="0" y="4191000"/>
          <a:ext cx="60960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SPW 11.0 Graph" r:id="rId10" imgW="5532840" imgH="2167920" progId="SigmaPlotGraphicObject.10">
                  <p:embed/>
                </p:oleObj>
              </mc:Choice>
              <mc:Fallback>
                <p:oleObj name="SPW 11.0 Graph" r:id="rId10" imgW="5532840" imgH="2167920" progId="SigmaPlotGraphicObject.1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609600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21"/>
          <p:cNvSpPr txBox="1">
            <a:spLocks noChangeArrowheads="1"/>
          </p:cNvSpPr>
          <p:nvPr/>
        </p:nvSpPr>
        <p:spPr bwMode="auto">
          <a:xfrm>
            <a:off x="2819400" y="1066800"/>
            <a:ext cx="904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Ambient</a:t>
            </a:r>
          </a:p>
        </p:txBody>
      </p:sp>
      <p:sp>
        <p:nvSpPr>
          <p:cNvPr id="5129" name="TextBox 22"/>
          <p:cNvSpPr txBox="1">
            <a:spLocks noChangeArrowheads="1"/>
          </p:cNvSpPr>
          <p:nvPr/>
        </p:nvSpPr>
        <p:spPr bwMode="auto">
          <a:xfrm>
            <a:off x="2895600" y="5181600"/>
            <a:ext cx="904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Elevated</a:t>
            </a:r>
          </a:p>
        </p:txBody>
      </p:sp>
      <p:pic>
        <p:nvPicPr>
          <p:cNvPr id="11" name="Picture 10" descr="pi_imag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7000" y="1981200"/>
            <a:ext cx="2362200" cy="3003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20700"/>
            <a:ext cx="7558087" cy="912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ornerstone" pitchFamily="2" charset="0"/>
              </a:rPr>
              <a:t>3.  CO</a:t>
            </a:r>
            <a:r>
              <a:rPr lang="en-US" sz="2400" baseline="-25000" dirty="0">
                <a:solidFill>
                  <a:schemeClr val="tx1"/>
                </a:solidFill>
                <a:latin typeface="Cornerstone" pitchFamily="2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ornerstone" pitchFamily="2" charset="0"/>
              </a:rPr>
              <a:t>, plants and poison</a:t>
            </a:r>
          </a:p>
        </p:txBody>
      </p:sp>
      <p:sp>
        <p:nvSpPr>
          <p:cNvPr id="101379" name="AutoShape 2" descr="data:image/jpg;base64,/9j/4AAQSkZJRgABAQAAAQABAAD/2wBDAAkGBwgHBgkIBwgKCgkLDRYPDQwMDRsUFRAWIB0iIiAdHx8kKDQsJCYxJx8fLT0tMTU3Ojo6Iys/RD84QzQ5Ojf/2wBDAQoKCg0MDRoPDxo3JR8lNzc3Nzc3Nzc3Nzc3Nzc3Nzc3Nzc3Nzc3Nzc3Nzc3Nzc3Nzc3Nzc3Nzc3Nzc3Nzc3Nzf/wAARCACRALQDASIAAhEBAxEB/8QAGwAAAQUBAQAAAAAAAAAAAAAABAACAwUGAQf/xAA8EAACAQMDAgUCBAMHBAIDAAABAgMABBEFEiExQQYTIlFhMnEUgZGhI0LBFTM0YrHR4RYkNvAHUnJzsv/EABkBAAMBAQEAAAAAAAAAAAAAAAABAgMEBf/EACIRAAICAgIDAQEBAQAAAAAAAAABAhEDIRIxEyJBUUIyYf/aAAwDAQACEQMRAD8AyU1xu6Hg1PZJNNG7pGWSPlyP5aI0OGRGS4tDFNPuaN7ZlBO3uRnvXoPhLwfBaJJPfYdpPpjbOAvyO5rjhitEoyGn6S+qxBbFGe4QHepPUdsVeyeHNVubK2tJhGZIRkBmAKqelbSCO10q322cMaIScAdeaZqt6bFRJJGqBzjzM7snHHFaLDFLY6MTD4U1N2ZDGiFQeWbr+lViW8iTyQSKVZDg1r7nX4LSGGS2kae4V8TRuPqH9Kb/ANhrwlkhgFrPnJbP1fesnij/AD2MzltphkulchWVCGdGP1D2o/SfCrX7zvclraIMQmxeD+vatLpEMdlBMJ1R2XDD05I9hVjZ3DTRvIYSkeeBjn54rXFiSVvsDLXXgU3GpxuZ0FvsHmBECnj2FPv/AAjFLpptbF5C8bbk80YC+9aWe8iiEkiwTSFeqx8kU83MoCMibN5wFY8nPvWnFAeZSeHV0m2a41OPzXyQqqTtNUtlH/FVueDnFe0HynOHUsT1GPT+lZu78K217ctLDKltJk7kCcH2NZZMWqQ1ozeqAyW8UoGTjBqujjl8lpghManBbsDW1TRLYBbO/nIbBIAHBoj/AKWsDFLFDISrgFgG6EVzwwSJ+mIgt5rg7YULE/oPzoS4VoJnikI3IcHBzXpy+G7a3iVLZpFVh6l5JY471lb/AMNiyQmeCUhNzvKh6jtXR4mkMyTnJz2pikg090Jx1rgXArkk1ZDY9XI609ZCDUJJrqZoTESyOTUWeeaTtimE+1Wmx2ErLtGKVNjjDKCRmlT2PZtvDmjWMVvFqUiJ5qocyhQuW7kVoobbZBEnmszN1dmOecnpUlnZR26rA2BF1H+Y+1TzWyhd/PpOcAkYrvpFAEkIRyY7zypYuZAyB1YY+elVTrBqN5BPdtLMwBUALsWX2OKvLi1ivovLkkUx7gxjyTkj396q9SaJ5YY95QpKBgcFeOP1qZRvfwCi1zSJ4LmWW3tJUteu7bwPepvDK3U8m2NAYlPrbGMVLr2ohreWytzM7pInm7Ocqc44+4x+YrSaPp6WmnQrCpifaC6yAZY/kayWJeTkugHyWLLtkiuCjI+4Z5UjuDTri4zcxIjMwGS8cf8APj5qSVm2ZEPrHKRkkDr1JHamjVbNgoE3qOBgL1+K2tLrQFXe6xIdRhEUUtvIyHYrAAPg8g/HWjLS/W7Pm+XKPLzuLKcA/wBalkdg42XD4BGfNGcjrjbx+tT2bO0OWikXaCpMi7SfnHYUJb7ApptRaWRlhR9z5XlcKPnPzTPD080262uJnnV0BSYLgDHVT9jRjaat6wVj5GXy4XgSD7VO7W1rcixjbyN0ZdSMeo5wAB3NS007AkNgBIshba6Bgh+/vTBYwPbOAqG4YAuy5qeJrxo1jYKHxyQP/cVHbXyK1xBIhinOWO4Y38dR71Wr6AcbeYhXe5ZDxgA9cdqfdBywS4G+N16daia8MMMYnV3WR9g2rkg+5FckWSUFoZwDgp6hwP3pJqXQGa8QeGNPS3E1jIIjGS0oJzlfgdqxN3JFLOxgi8pOm3PSvW4RaRZtZY03MOec5B7msB4s8NnS5DLb+Y8DknpwgrnzYtWkS0Zp254rqOoX1cGnxxhutNmQYwK5o7EkMf19KjOVqRfT1rj4Io+jJopcIBmlTY2AXGBSotgew+daT2/kmSNpkAYJkEg/Y0Lc6hJGgtZGAmc/3SDLBeefiqfV7iW5htZNGkQTzTbkVAMscc8n9DRFzLqhtcarbWqRgDeFmy2PjHSvQctsouDbJZJGxddwB3M3Bye/xVPqlxa3eq2dkqb5nOTIp+j2zjrUfqv5vMllV4V5VHjJH5e9QjUp7K+3WdtHID/CDCM8jPGMfc0pS1rSAtJbEaetzexxb7hYd0rI2CVBzgfPH7Vy+hvLiBbix1uGOGYAr56cKD/9Cv8ApXYr+VZD5iupmG85XsB0/OhNP0exttRm1G5wCQHiiP0oTyTgd+mKppXoC5W7jsrVbONwhHp8xyT36knmq2GxTTtQuNSknNxI0T4IUAIxxxgdie+eMUzS7uz1bzi+0jzuFc9APpB/fj5ND6fYyPr16gm32UagFZCWGG5CqPg1Ek9VsC+M9q6peMS0jLg4BIHB+PeiBdrMzYyigYyMZJqhvLq4a2ltdMsw7ICjSRsMIfbHvj5oxbvSYtOhDo7fygKrGRTjofmrUtgQXN5LNNN+Cfe1qQXBQkN6c4470LcQX2sGx1C1cWzQZYB1LM2e20fY9cUINRudH1GUi2dbO4w2yUDdwMZyOM0ZZ+I52uc2mny3CH6skLs98HHf5qLTVSYB/n3iyyzwWJujuCSDdhgRjACntz2pLPfy2s0s1qsJRT5dvGMuMdAT8+w45oOTUJ3mkls1SK7nYKYpJcDIHx3wKfZW/iF70zSSWcalQNhZiFwe2Oc801T/AECawubyfbLDFvtzbqwBIDByeRk+2DRcN755Hnr5TOMFXxn4/OgL+G9sCzLJbQ3V24VpfVtbHYDn1f61Lpmn3OlWzwXjRzxHcyl3weecc9OaE3YBCwJ50TM5YAnDN/NVT42uXTSWFvJvXcFkwM7R/SitUW6g06NNItjKYwAkXt+ffHtXnf8Aamo2lxeJM3rldhKr84PfilNpKv0GQK3FMemRHmp2XiuNR4omiA9KYRUjLUZUmoFWzlKuBTSquIzZalqEU6wFLgboiNirwFxQs+p309i0jLvhDfxH/mIz3+KG0fRbq+bMEZ8teGlI4H+5+BWgg8PT2heAXcS7xxHKpAYHrit/eTbS0USz6xCdMX8M6u/lggjtxiqfS9ba1uk/FFjErFjt60dpmiWyx3unzSnz94MUm0qMY4Az85/Lp0oRNFRJImvGXYSRgHoR1B/SnJ5NMDSJJcapGs+TFbSMFjVwd7LnlvjPagp7CLTIgP7QmdHzsikOCB+XX2zU0niGzj/7eSIoVG1dv0gdu9V9zd2M7I91K8zrwC75xWjyY++2Byx0NJ7M3ct2sMAyV2jJAB6k8Y6U7zo5LK1e4luRbSHb+IVghfrtLYHeqbXrz/t/w1tJIsMjAeWGOP0q41DVNKfQpLOK6geRLcBIwecgDHbrntUqUZNpfAJ5ZYNL8m10ZXM9zJ6g8mc8YB4qcJfW91HHe/hjcTsXTYfpIHc96xVgx8zhipGCCOCMVoZ9VaS9tLu6G1bf62B+r5+9HJVb0Hws9V1eaKCazurVAWXaZGY46dR71Radr7W0DxR2wkjyTG7ORye+MdKs/Eer2N7pCQWrLOZGzuZSCgH9TWaDgpgDArPNOSlpgbXw9ZB9MDTDfLOTMX6HcTnIPY8UZCdQt79I5rmMlwwXCc7R3b9ulZDT9TnZ7e2uL6WG0VgCwP0Ac8HqK2hmQXkc9tG0zGIpJs6t0K4zx1z+tb4pRnFUAY5eedYzKCqAEuMY3H889jVVol5NqsOoW2pxW+bdzEJAeSDkZ2nOOnWpdTmuF057u3h23BQeXCFXfgnvjrQ9rcT3unwvLbS2MyMjGcKAJMHlSODg+3SqlJKVAH6VGmnWsdrCxMeWw7Hrn2NCa5aWuuwT2kEiTPC4aQ25Uurcjn34o+bdeLHNFJDDbxNnawJL8EdeAOSPfpQNjbWthNJfTpHbPO5MpVy4JJIGSABzjI470afr8A82k0+W1LtK8YZZ2hEe71Hb1OPanbcnAr0fU4ba9t7qBIQFBZGlVMkNwSPcnOKwk9o1rapNK581pCjx7D/DPbJ6Z+O1c2aFL1GAvAfaoWUDtVmpBj5FVtyf4mBXJG32RIiIzSpy9KVa0RZ69ZyOERoI40gfoUXp+XbPNOkvEd38mCVtvViowOtV6SXCzw30KZiYFJ45GI9PZl6jcD9sg1OLyJ1dLmUGFuVQjcTnjGB1Fekpa7NRj31ndKRdKhRjuUsOM/B9/aqvWkumgkMOGif1L3JHuaZI+lXliI7SWOFkc7YJPSw55GD0PtRGu6jBp9lbyQyZLYUQPnnjv8is5O4u2BhJvM82RZGPq6Gq6K4cXOyRyTnpVpLdC7ll3RiNwxIUHPH3qtltj+K8xR1/1rgSjYgm7mLzRjsilv8Aah7ONnbJHJP61ZWnh/VNQXzobfbBJ6VlkcKuAefn9q0mg+EniX8VeTMHhYnybf1Px05zgfFa44SbbGjPG0lspSbyNodoB9XU56Y96kkguJ2DXUbxRjmOJhgn5Oa2sGiW76ms+qXCSzxsJUj2n0+4Y9xkHAxx70ZPHDqRneaOFhE4ilZwR6QQSB+vWt/E32VZ5xKTnFRISODXoMHh3TYZpbhoZpYWXiOfAMfuevP59qzHiqxsbNkmsjKpd8NFsJQfIboOo4rKeCSVil/ws/DulWZs1v7x42Vs7RJwqc45z1q5j1DRhfCSGS2aRUKFg2DjOa88SWVo1Tc5jHIUtxn7dKM0SKK61OGCT1o7ZcLnoOeT2HFVHKopRS2I1jTvDqs+ome3kLL5dpvYhFz7/I56deaJ1GUm1hmuL0z4dB/BQgsxOAQB/p3qs8TGyiguLeNka52oFgVf7v2xj9apfD9/ZaZPL/an15BQtGX8sjOcDsTx+lW5OL4vpgbG5uLiUsyiORQvpRFKEH2Pvz3/ACofT7/yjLFKqsqJneV6PkADn70Pf3X4eBLtrZkheVQ0KgbiCcZ46n4/epVbSdOKtGzJLLIZBkZ9R+OM46Y+BVVsB86g2xSaJktbjmRiQAGJ6nPQmsv4htPwV0IPOkaBgHjDOWGP961sFyL+OKMsmwEttK7snnjn5wfyqG70yHULZ7S9DJJgMrI3Kj8+vNKcOcaQIwJmwDtNByNl804K8c0sUmd0blTn4OKbjdJjNcbXHQmNLHNKjBApHOKVTyDibjStes9QuXs4iGUAeSXBUygDJx/pz25oX+3bex1aSJJd6s20qiFtuO/GcjP/ALxRFjDZQX93cwRI0VzgRoifT78ff2p9rG1nfpdHT5I7eQmN5JMZycFcL1A4/eu9cqT+jIptT0G6Se5EFu80XpPoALcZyO55yOmeKg0k3VzZG6Dq8iyH+E6jBHsD2PzUVxo9tr2pXF0yLb20Z8sts9czjqRnp2/Sqz8TqPh25NnBJHJbK3mbJMZII6Z5I/4qG2pXJaAm8R3ul3tjug2pqKsMHytrjHUMcYNUFtIbmUjGGx6uCQuO/Hao7yaSa4lld4iZHZ9gXOMnoK9D8IS2ml+HobqRkhaRS8rt98D56AcVjFPLP8AKspbSFtO0y1ZZoEQsZFXK+kdyOMknJ/P3FTw2McWtzX0AgRZIcMHcKWbPDADtjg9Kg12+kg02S7RCszEFQ/B6gZPzzmnRTWE9pBcQWkL3DqokkBClOmcnGSfg/FdjaUqYBBv5ISWWFpULBSIuhJ6f+/au3M3my28qGWCNCd6gY3gj6TxjtUeo3V7czw22mQxiLhprmQ/QM87R3PFMulivL6PfLKiqCPS+AORjj8hn3xik3XTAiXRYJfxZdpra2nVVEcMpII7k8ftjH68E29xbw6cYLWQXQRTGA2BkgYwc8frREt9HAybiNrZII71m7nXbqK8/DXtr5MTTBoHA6D5P8wOaevnYys8SeH5YbKbUpblpZsgyRiIIik8EAA9uBQPhNJQl3c7cWyoFY9NxyMAVsrqcTXB01oBdKY90qls7QCCAw/THvVJeW0troMFpZl5Io2LzHHQAk4+AP6VjOEVbSEWP499B8172yDJI5aOe3YAtns2eePevPtRvPxGsS3PkHZJKZDEDwQTnGf61stc1i3uNN/Cw72ZtpZ24HHb3rPaZdW9nqcVzLjaoIJI3YJBAOKJSTqKH8NFJrK6raJBCyxXKsjhXQgjaQf6US96z3NxdS6cJLWKIrGzJySMZx7g81Xxam2tXzLbP/BgTcxCYLdgAKKOspo0bWWpr5m/cVIUnchJ6YFaK27YgjQvNvrOW7liRZZ3LxqeVC4G0H98/ehItVs45fxN5c/h7nHkqVdmQFeSvHHcdqjsbGOfR49Mjv7qO1COAIztd1LZAJPsDjt3qn8I29td2es6HNcqWjnLwyOOcD07h8jH70X1QAeoywy3txNEqqjuSNowD8/n1oFSfN4pkrEHbnPPWnR8DJrinFyYMI8ylQUkjb+AaVRwQWeh6fFJKZ5ICIlif+AoHBwAf96Jnk1G/t8PDHaxbstJ/M2DwB2AJ71SaXqr2doIhGZCWJEgYd/cH+lEf9TxSkW90WUJ0dE4OPcDvXcpw41YCS11DUrHz7LUGtJ0dk8vJCtg+/Y1hvEFjq2lagq6q5LTAuHD7g/OOvvWm0nXobG4nF0reRK5cYGSp/wCaqfFM/wDbGstJA7PCAFjDEkAYGSAenNZuWNxsDXeDdH0u60KGeSCKaZifMJGcHceM9uMcUXItrBrC2EuzyjDujVsBVOTgD8hWI0zUbjS5cae4DBSpYqGz05GftRUE17qGpi5uI5LyTcrMiR5yF9gO2KtZIuKpbAstXubrUdYTTZWufJklzEHOAwHVh8Dnr0rQ3AsdLsobazy7tIFUNJl+SMnk8cf0oW/uRJLDPb7YboRmKETr9JYjJI9+BxVZLpx0kyalrLHUFY7X9Wz1H6Sv2ofrbWwNZM5srUmxZXJOWDNyR3+MjOaprqK7eK4vFVVVXzw3XHU1XaNKzxuhlkNu/J3rjB+Gyc1YX66hdaM1vpwCjGwndyV79aXrJdDOWGr21/eCAyr5luoU7jhSD3XPWiNavptFWCJJVkhkJ4dcugHXacjjn7jNC315pt/bJZ3FuWnACqFXLI2McccdOlMinso7uC4u2M0qx7Ilfnkd8Y61cW1oCxuLqSyaSa3gLTMgKBTguemOfistD4jju4J9P1hJkBYmKSE4aP8AyEdxnA5/2rQxW899qDzyTs0JdGtwBwV28/qT+1ZPxlBHb6yJEcMXQZGMYI4/PtU5uUYNiZDPJtiUf5eaq7o+jdR7EPCre4oWaHeuBXPimqGmN0DU7nTLlri3kwSpUhhuDD2IrX6HqcDadqGoPmbU4gzyFuOACVx7Lx0H+1Y02whiJxUEEW+YljgY/WumMqpB2Wnir8bpcekPFcuLxN0rygg5ZgM8e3JHtiqi0eSaWSe4bfLKxd2Pck5NT3cctwUEjM5VQoz2A6CuSR+VGMDnFRJ06RD7JTh2z7CuM+BjtQ0Uzc+1ccu7cVi0KmFZVuSKVMSNtvIJpVlwYBVteMQTCf4Z/lp+5dpCMd555qltZJrZ8MMCrRpozHuH1fFXkxNPRo0AzyMLtU5LMcbassiGMRFsufrI7fFd9CeW7oqzsOGPVRQs8MqZb61PcCopOkILhiCncvI+K2Hh3VbGKwaELHBOgBd2cDfk9eefbj5rEWk/ljHOO4NWFjaw3OoW5YB4mkAZR3+K6sU+GmNG9uLSw1DT3BEbKy7twOdx98+9VVv4dmvIvKvtReS3WXfBEFBYdvU2PvxU9/DZW/kPbWm2YMFjKjaT78DgjHv0oGx/CXWqSw3nni5GGRfOZVcY7AfnXRLbqhFgs0M93NaJEEgsyF9PG5yM8f5cY470IUnhja3aURqzbYbg8lD2DDv8H9aqfFM40i9jXSna2lZSbgK2cnPG796KtNRv7vT3hvbObY3PnbSB169KhzSdAWepTL4f06JYV3swKkscljg5JqHw61vLpuZ9rK5cuSfp5P6cUHqe26sGDOzvAN0YznjjP3rO6ZJbDUYFvpGW135k25PHzjtnrS5eyroDUwXbxQPBpTuA5dLWaXpJ34z1FYbUzerdsb9JVlY9ZBjP2+K2nizUY0g0mfSpEeKOUsroeCQMY/1oLxnqVtfaVarbujlpN+ON8fHQjqOv7U5QTTTY0ilicG0Qk8d6UT5koe39dk6DqKki9ABNcmN1aGh2oyEJgc5qC0zs+nmuXb7xzRenKpX1Vbn9BI4hO4ZFKRPMPNGzQqPpqFoyq5rF5LJYFJCijAHNdjhHBxTnOW5PekZgoxSciGEJCu3nNKokuPT1/elR5AsE1KMwzvDNG0ciNhlYYIrttGI4vxM/0r9Cnua22oaRaa1rn4y5M0yogRre3UYOOgJHPc1XeMYJItIka20GO1tIWVTcyyKZF5AGACcDJ75/Ku2UOS0zQyE8jzSl2c5qe2upI8L9Q9jVdDIXxgcUZGjDDYyKweNdCqmWeyCbGBsf27God09hIHAJXOeKfFIGXYUzU8itEnPqQ9jUPlHT2BoPDmoR3jSStOZJtoUeY3RecgZ/KoPGMtm9tC8E8bXSSkLsb1BOc5x8gVl4okFz5llLsY/yHpViyJcx4kULIO46VfnqPEGBW8xjuI52HmFXDkNznBHWtBqmvDUUW0sGIeVgi+nAGT+5/wCazV3G8AIPI7UHpl3NBqEU6fVG4YZHBIqoTdV+kqz0q60OK60zylYrMq+hycc47+4PevO1kZZ2hmUq6MVYHsRWm1LxVe3ECJZgWZHLFDkt8c9BWddFuyX+mfOWPdqvJKKdIonWVtiozMVTOxSeFz1xUc7+Z0qKFiW2vxiiWVccCp5voLFYDBKnuKk4+n2qOJtjq3vxUqAF91Yp1JjTI5oSaltT5Z5qdgCue9DHJPxRLSHbRbR4kGajmhJQ+1QR3n4UD0bqnbVoJYjGqFWPvXOqslsqp12SFc0NckgZoydQzbicn4qvvH9BrbhbJoas/HWlQUSSOuQeM0qfiCj1/S//ACPVf/wh/wD5ob/5R/8AEn//AHR/60qVelD/AAWeVWHSryH6B9qVKuaXYPsUX97+dGXf+G/KlSqfomUFr/iD96vIf7qlSrkfbAi1P/DH7VS2395+dKlWuPsPof8A8VHH/i1pUq0y9IGSSf4g1JJ0pUqldkoaO1EL9I+1KlWf9FInX6KhX6xSpVeTobHXfQ/agx/WlSrkfZDJY+rfnQN39D0qVdmLoaOWf+HWlSpVqB//2Q=="/>
          <p:cNvSpPr>
            <a:spLocks noChangeAspect="1" noChangeArrowheads="1"/>
          </p:cNvSpPr>
          <p:nvPr/>
        </p:nvSpPr>
        <p:spPr bwMode="auto">
          <a:xfrm>
            <a:off x="49213" y="-433388"/>
            <a:ext cx="1704975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80" name="Picture 4" descr="http://news.info-village.info/wp-content/uploads/2010/04/poison-hem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121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AutoShape 6" descr="data:image/jpg;base64,/9j/4AAQSkZJRgABAQAAAQABAAD/2wCEAAkGBhQSERQTExQWFRUWGRcYGBcYFxgYGxseHiAXGhwdGxoaHSYeGh0jGxsbHy8gIycpLi0sGx4xNTAqNSYrLSoBCQoKDgwOGg8PGiwlHyQpLCwsLC0sLCwsLCwsLCwsLCwsLCwsLCwsLCwsLCwsLCwsLCwsLCwsLCwsLCwsLCwsLP/AABEIAMIBAwMBIgACEQEDEQH/xAAbAAADAAMBAQAAAAAAAAAAAAADBAUAAgYBB//EAEEQAAEDAgQEBQEFBgUDBAMAAAECESEDMQAEEkEFIlFhEzJxgZGhBkJSsfAUI2LB0eEzcoKS8RUkg6KywtIXQ5P/xAAZAQADAQEBAAAAAAAAAAAAAAABAgMABAX/xAAtEQACAgICAQMCBQQDAAAAAAAAAQIRAyESMUETIlFhoTJxgbHwQlKRwQQjM//aAAwDAQACEQMRAD8Ao53P0jVTSSlSyVJSSQEgOQHaVQ8uzYgZvPkrWnQoAKI82kkDqQmY/wCMXOA8XX4h16fDGoq0kpJYBnOoBIGoFyeuLdTj9JTITTFUq0tpJIU9v3iukbETe+NPHzW39jzHFs4fh+SXVUE0kEqLdCBtJeB3IAx0dD7NZmmkoq02BUSFulSQWlyl9IIDOWDkd8ddwAoVl9FE0pKnQlQaCxYgaiA4cqczdmxL479oxlqqaFNXirusF/DSWgDSQoqJ7kCPTCqEMauwwjx2Io+z1VnKVfiADS3VIcFXcx8Y2TRKRzUy46i3b0/v1OKnDvtclfnSlKXhn1J2kEDX/paIYlnQ+0XGE1FICMwEBRUCpK0pcCCDqTBBLgKZ5bDuUauzpUzVSw6SAlydLAzJEiZe1u+4xpnqOtTRrSXKQWdXUuBLRux+nOZngoqVAdeofeYhUAyQRyCDYFrsIOGV5PNLp+H4wWhIBdhr30jWxWwbYsHmMR5zXcfuHlL4KFWmu0oJcd2h4eHI0v69cIeCoMFEkNu7l2HoQ8EGRDESyOR4zWJSKhC02BqQx/zgi3U6sVqCioAKhTgCSXf8JLm0yA2DDJzWjQmpbFMzRKkkhjLAghKgOWyhZiDBfbHlfJqNMBD3US7qMjSWe8pTYAsTAkYoproYpSUk7vqAd+uou3p8PjfQgs0iQWAIkkOZlp2/k9NFSIjhwL6kkAvpJcGJln0wPZu+D5PLVUnUEjQGOrzpljcEm8Q23UA1zSAJSqdiCklhBZzcDpO1sb0gYKTAkxIZnBazgqDzveXBgKqCQVJDA28olnTcDmDbCQD6jC/h2SqC4liQ7s029DPqDiklIUCow5JEgpfmYm1x6yfUnVIJ0kMVSxggh4TBndnPzjWEjcRpLSEiNKYSRpLPzauhd36m/TDAzKaSApSUc6iAmCBL3jzQfb0xWUimtklJQqQJDG8Ke0yJgnYEkQeI5kCrcqYEaVAMGgw1xZjtO2Hj2TySpBRTGorXA2vLNJlmafUfL1NM6i40m2wt1uwYk3kCHOFvG1imUjWp0uLBA/EXIBZnHq+zEtDMCpYqQlBKSCOcEGQQ8EuFOH8zSwBRutGU4vdnlNIIB5jJltRcvALj8Rs0A2E4OhSQQCwIkEv0bVF+kf8APlekU6gkaj+JUcryEg9nc3Ja4wsmoAedQVq2BR1Fg4ZiRzKBMC7tgOyiaa0UaawXCTqsNTFfoCTJkGAYO+FtGlY5UlRgFx2eHYgDYNjU0F6WUUg7gOAGexbtuYnsMeUUgMTGkatRZHUAEGVByG6PjUE9zdMKYJUUEXOmyhpd3NwyQ77YQqZMAkul5PKCAfUEX/ygjtvipl2IqJlT6ex2iZ3OJxVSS6UslnJFTxEAN1UUlNpeP54LQETKilJLFOkqZmbfd9RJ9S8vgXEKg06Ei24FgI+XP6vi8tJZMpSH5YSoG/lURE7h774Sq02I1rgtYrDA7ggM3qCP4saqJPHc+TI4oVClSdCpLEgKLizlhAbb++CZDhdQxp0qEjUwCvxB3iGb3xZq5VKElOokqkqN2Ng4cDE3PUAEMBq3bxEi20jrh+To5248qo1GXXDgA7lKh7sfXBBUJHPJ3UFJC/eWX7z/ABDGmXy6lmEqJLnzAOeg5WJ3b1wln80AIKgpw387lOz3+MOpqrEcaDfs6NqiW9SPox/M4zCR4k0G/wDkX/8AFBHwcZgeoHjH6l7McPKqBBUQULKEIM6mKie5IBSPU49+z1LSldQgkcqEhJIKlEsRFxpCyR0T3Dr1MwspKVpBkukgggqDuCCCCeWQce5evXQCzVKYUdA06nJgqBJ1LLDqosGJGEmqnyotxVqQ3x+sKYSAyKp5yQ+pP3QlJEhxzGdr9ebqVSlyI/Ps/wCv646KllzVogrYknXqB1ayrcgSGEBv4nSGhbN8NEugJgEKT5Q0JDCzh33EQScc+bFKXQso89xZtwmguvq5AU/eUXDuPKwIdThwqWvuMdDwn7K06gKaqlqULJ5SR21tzDswa0YnZav4J8JBKQ5J0wSQdMkS7CYv2jFfhvHARpWWAuQYV1gW9D6iMXhCDXu2ZxlFWP5XhSKRajlQnqsgqHfSVkg2d/oWwfMppAsUpTUM6geYgEEyEMxsxEh8Rcx9sVCvqSj92QEKLBySXTvLOY7k7DDp47Rqo1oUlQFwFSNrbe4xVSi9CO0Dr5fTzUAlQ3SSCnvIcph4b+mJ+bpkpJR5VNzbaWcCCNie3qxwMqBCjM9ZAYva1wC/bpGB01gh6xUB0cMBDpUlxqDsQTZRcM+JSa7OqKaW2L5bKoNiCbiHO52hiDsYjY4oJpBIUA4UxUFGGd3kQC1ugG74WUQlQqI0JBlIWQ5AIAYcpIDuAogRuwwRGkK1FS1uXBJCQd1SJa4gS5Y74RTTNzTejRKpUZ0tzFyHIITpsHAlxZ/VONwkpIboCfb7vt06+mNlUisJShBUZdgW3PT1+r3LvJ4ZVTpXUprKHBUeUw/M4CibPtiGRyk+MU/zEyz/AKULLzJLAJSAxHNAJ3mWdheAwGz41qqIUdNMhgZI8gBW5LwzWfr3x1/E+DUFJUQhKFEPqSGdpDgQR06T1L6cN4WF5cU1AsSCQ5ctIB7atrcp746Fja7Y8Z12QMiV1VMCSoSRJDMDLwDcS0MXG8nieeUFadQVqKpfli4YlyL/AEbv9BzHByoKBWmnTnlSAx3JUS3x9enzXO8KpprK/eJUCSA5Ckwz6VBp9QPWMUiqJ5rZqc6inRLJDhgbjcd5dv0+BcH4suoagQQlJIIOlL8oOuWaAUlzaWk4aqJSumUnQ5gwlIJHw/8AeMe8Iy2ikgIAAJUpiWJc6S5LP5RHSPVZu2CEL2z39sUtJQC6rhnJncJE+8XvhjKqQhBVsAXIMhuhB0j0TquXInGicrpKkalAwbIkEQWcGw3e+DU8lpSka1LIudIN7BgWgE23Ku2E2y2PGoGlbiC3ZOkG+mAohhIMPs+lyGsb4UNZKkLUokuWfUE2eCp4PMQ7i2KCMpT0EESNPn27gAqIIjbp0xvUYukaSISTItfmLbv13xiosCCOV2Ukc2kmxKQ4+8IF+5wWnVqNpUCpIFiSQ0yQSf8AaCxj3DxbjFLLsaimLBoVILlgAC8e041oZ1FQBWoBCgSkgBTb+iiAQ4uxE2OCmJaRqaCQSUlTxrJGoqsQ7vyyXBB83xqjUTKFo06WUnSUF32BLqAjlKb+WA483l1EghIUl4IhMy4diPpa2EKOvSUUtDgkqJOlLnYaWYuBA9RLY11oPZQq5XXzhQYSoAi/d2I2kjCWYLC6Uq7kf8h9j8HE3jeZ8PSsqKVIAeojlVqVyqW49AkukmB5XIGKSKwTr0V+XlJHh1SdwIZ92GoqjCcdknijdjdfI8mrVoXH32e7EKIvBYNJEEWxKzeWWkDxSZBYVELV1JIUpBhiJGOlo5ampK3CyFR4dQBKXOyQYPpEu4wKpmqoBCk6UhuVQFvQmMVUb2Ryy3RztOiGHNTH/wDT/wC2MxYr5LUolFJGks375aNh90UyBPfGYHpy+RV6dDAywNQhRUoCxUXdoBJPUDfDgquOUqBO7t+YOJXEuIBNQCVMi4gRaJ2D+5x5+0FIKiYY/wAvXFWwTfgpI/dJUxJKrkER+RPtOFf+p6xp0nUAGKp1dikyCPSwHQYUy+d1AmCIYkw5cXuPVsBztdyEpBWoEpYK01B5TD7PJBxNuy2GNKwx4i8FJJk9jtuf57PdsFyNUoAKiSQtuUuWYREew+l8EyHDU1BrUoXYslnYg2LgSG3FmxtlylKdLutLzOl7BnckCL7+mGSGlOPR7XrOrSX1Pqb8Lu5UR97bVDR2xqjKpQAQrzGJJJ2DEu/tA6b41RTUleousO5NxzFgLwAw9SeoGOhyPAVKSaiyKaL6l6QmBJIKgbdLDEX9xnKJPOZSG1EBL7yH7pAJfl6Fowln65rLGkugEBI9LOOp+jtgPEM4kK0sph5U6dOwu4h+k7ThihTDORpJ6DYhxJu/tjgnm9TT6OfJJzddIbyuVCFBUEJUxfrN47TinXqslJADFO7vdTWLH1x4nhdU0woIKkGXDJceUSIPRinFalw2nT01czCQUopoVGow3+Z9k95Al+1Q9tQKKoxqHZpwPiuY0BCMuKqBAIApAdtQAQfh+5xfpFRcLQUKhgF6+9tIl+gbG6q4IGpxYaAz7xBJMbAfOEM/xjShVOiQklxqTpJBY7lwSDfoxks2LRi4LbbFjCzyplswtfJqIFwrSExsSDft8jG2ezS8shKdQCqhKQQATCVEmXDBQ+rxjluEcUzuWKkkU1IUpS1hZUsgwIW7qKiwmIONOI0alVXjLqGopUKBACSEtCGhLg6gmTPVyRzb8UWjjUdjmfz5CSpRUpV1OSSRCQRqLAAiW3YsxiJmaFOorU6lMAVWdKlP5hDFmmIPzayS1eAFQNLqDadLTDm0aXMwFdXwnlleIFJ8MgqMbkGAAWkDs0AEgWwsnJLQMndCgo01Sh3AALK5dnU1i/fr74BmczorU0kQUsrdkkqCtTNsp77PJD48OcKEwBcJLyzBy5Sdg4d9nxpnKoWlZSB5fuiwDkWm5u+HSVUS5yT35G6PFtaAhQgQ4+7vCm8kkMIi+x1zCVGoA5OpRYlQYAuHSSmW6XcGHBxG4PlihKai0qcFJ8McpJ1VCdWsOEsUmQCQH6HFrI1n8NJGlCTqJB6MeUqYjyszy87NBzitM6HNR1YxXzqU1AgOQCWcywlRZjcDUZHmDQ2A1MzUAcpGoh2UkBndtS0gsCYd/wARlw4chVUCp2LaiCgMVFmcqAEEblzADbY9zRFWrLFlktvDb/d2taBhlJPobmqsbKkEUxUSlDp0pdUndQZRmfW+2JFHKJVUCgwppdR060MUlQB0hlCSpJIASWaZxTztRLanMpCQJYD026e2OUynHvDK1BJUsrUXWo3DJsLwBOr72LOktnIm5t0dQKlRVROlWlBnmBdhvcv79cLV0hFQk6G3KRJI3sxtcYHw7NqVRC67KXUcvEJKi3LYxE7b4HmMtqSZ1Ddhb1eR6yO+HVSVkncWGzy01A9MuRcG5uS1w5Pb0xILq1c3kuFJBYEApNywN/6Q+2VolB6t3Lj2s3fDuZzIa3v1faPct1b3SUdWXw5XJ8WZm+L6AlBdXw47Bjyhmu97HAhngQyS2+lRud3KuX6D3wnmkaVKSUuwAS9+UNexgO3fucCqLTB0kkMzXebBwO3rhVOkZ4m5fT5HxxQJhVJQIuxWB8PjMCo1UhIBpr/9Y+m2PMHmD0H9BuvmwolgwdyCxMwXLkn0e0YVSgq5UqpliSJZrBjsoBtml+r4AjMFSnljPlYG3UwXFu2EcyuoKxUgcrgkgNygSw3I5k2k+2HbtJsZRV0VwClJCk6Jgmm4h5ClOPRi/fGZOkqq6QYPnUQkszJ0lEB4Vd2exEYDV+04SohaAsFII0kJAJUUssEHUWkwGII6HG2U+1QUw8LQpi+lSQR5Q4DM4azGCL4RVZRuVaRTq0FpEKJSCbs9+3xgGXpuuWfcl2Hc7x/LFmgUqA0klLOf7/1bA6VSgqosJ0koZwFekhjZ4fqn0xWVVRwtNuxVOfTT0NTJUCVKqEupQBlKGimGh5MuGjGVOJ1MxV1q878qUjlR0CQxHvfGtUOHZhAbb9Pt6YJwxBW4BALgBhd+npHzjylHlJQukNGVAczmBrAVzS7Nc+tzPtg+WzZR+8SdKkAgcr3c6WtBcMevYOavRBLqOsB3CVJM2Dt1J6y+74FRoFK2tqBIhrkTI69za+OtYUmdqcK6OmyXHf3YK6hBCtJSEg6uZnggAbt1jths5hK1KWFU1v51KiR90JlmEAMZmSTjnslSUKyEJ5dMAEXY/wAzF5w3/wBSdJBqGPNA1kmwCmgdwHtOLbOeXFaR7mPtDrYUHYg6tYKVKtCSHCUgO7PYvGJ+WzZSRpLo/DAJYmynZZk2U5kETipm88ipR01UatYCUeJ4SlAmApBIClc3U/IwBiCUKtJJZtTuSdLM7F7F5dtOEad7KwmujdGTW2lbgpkF1cybJJDX0l2O6mvIJUSmBJ0pB69RtJLK26C2NKKdKeV0jYHnS3pdJ/ykbexV5iSFDSxIJS6kvYGOZMgXSTF74NFrFMjU0L8OQH1D6Bj6CO4Z98CrZpb6QQsrdSVqKksBBBYmzGRZrb4JmaTNUQAtKFOpQLgveBb0LWPXCOap6CgUwDZnNnJKimFBTByxEh8CUOWyclejXivEVU6jEpqFSNTMpJTLHSUkAsQZILapE41ztCmvLJqKiqoEmogITMwumClJLsNSZN4hJdqoTrpVVhHMQCp+UOzdCXIHKbPvsvxHihofu6SUhPMnyixY3Eg3sXm+J8Wk3ZKbUWqY7wn7MpqZfXTqeIohLSlMO3MmdJ8wk7Q+EM7kKlOVUyEgtqgyLiCw+uEqnGCFBVECip3UEDlKiwsSTpYCOpVscbr+0JWhelRoVlSSAlVKoHRq1A8zkJUkAkpOpohpSjDSkqf2JVGTDcPQrRV5VVCQkAkMCSSwDORYEmz6VMGwfKcGFfxW1UyAoOQpLrkXZyhglmG59MbZfM0RTCRR1ak8wVVZtTBmQkhy3xjzK8aQhStFBTqCSrQorcAABTs5IBAPVw+LRcUlyOhyko9A859m6xSRTOpSAlJQLsD5gTChBDCeoGOBBUV1ncBLtH3nKUjq5fuYPSPqOVzv7wKBltJHSHIMyXvhHP8A2Vy+YUpZWumVKUohJGkksPKRclnn8TM8W9PWiWPKo9nAcHygKysvyJCQ4BeRzfD/AE9MX6NZmOpjtPr74o//AI9rIfSUlJKTqIXqMlwlF3abtJx6r7FPUH/dMoDyFIIneFAv6an/ACKTQuVqUrsQNZJLkaTEgfmP5j4ODIQkuCykHcMQ47/mLzj3M/ZytTJKNNVNmB0qfdkGTGwL72nE7IcWqU1KSaeiBdJSXc2CpIOyj0LNvpvRsSX4n4Hc3RdSSmxfyz5ivZoIb69sBzGT0hyxNMKkkFSwHdxs5s/x1NWzqygCmwiDcs7kA2JuGAfdjhGhxJ5UQ4l+u3uMLFJjzzf2hMqtC0BRVl0kyQpSiR6zfttjMbftRDOlNgdxebD9dcZidsbg/kRUtaNAUhIDp5UsvmuZBYb+UtNmxlOsGWjQVKQZZWlQSos6VB2ZTQx856YNUrMhi41BQLFRUoPtZyoR7Hu4aFFlCoOTQwWkliUK5SwPNuQIglPduilVA5NvoucO4PQopCmdpTqDkQSz/eIJUxYCSwE494pmkqpultIYu1n+ov64SRXqKQXKXIuPzY+sbP2GNhwtPM1z94kQwBNgd7m+0YSUl4Ascpbka8NSVg6jyBxpsG27Rs/oMFo5QIMOVdelxHQlm9AbOXocE4eiotCE6gkySTGwNoB7Xjti1xnJUEKBCdCEMFBiQp2JAnow/wBSntiWSLcbRpvjHj5OarKWeWlJ7B36kekbY6fhXDKZyqjWIC16g2oIUE2LhLEOQXe4YGHwt9ksq1ZSaw0kp1AGDGna7MQW6AYbzNCmuqQSwVKgkstShtJ8rP64XE6gmaDSjbJS+IU28GnamX8MatOjdWoEuC7xNxDY9zi2ASoFOkx5vyUf11LDAc1wqiiok0wNReOWOpOgsB/p+bYZFZajpBUrcpIKmPYmw7WxSC8gyySpwZ7V4sQHEyCHZ+4My49sL5SoFFVWokAFSlaBuSXue9/0MM1OFKJ0wSxJAFhdyRHw+HuH8N8JAqFSGI8yncDdjIDDoMPbvZz7Jvg1qiirSQTNmGwAAvAbHnEK1SgnUuotAS6uUHd2MwCVEBzcmxaKOcUpXOGUNihYUPQBwze/pgWVzmoeBVc01QxUQx7mCPmPyPfQylT2Ssjx0hTVaqqgUg1LhhzLSCncAxY3A3Z7Ks2nzC5IUWYQAAflwXfYdhhXOfZuggrrrqSUhLqKSBaAQExpDNIAmGBA6FbRaQwAYjaYlg7n474TZ045ryxxaAxUxBnnF7WeXHVJceuJaKalpIflMSHgQWnt6YKrOiormdKCSCBJTdmnrBu3zhfLUShQTqggtLBwYQ9n97A9DhYTTQznb9p5RSsJFJIcr1EoYEEemwJcNvpwjmEuACXZm9ob2ZsUPCqBKswNK6hBSpKkuUFgDpIcKCXAAsYAdiMARTUvVqIStPMTZIDlw5fy2PS3c7luqJZU7sFTyoTzGeg/pInC1HgmldRbOAkaQQw5ShSRJZnDta4NzijQyzhyst1cKSe4IZ8Hy1UE6UVAo9AFB/VQB+HDYpSYmObiCOU0qEEB5DQmFMUg/eLtpTBClWkjK+XCQopUQAlSBAJZQcl31Ow0t2x7VQpC5Ugh3CdZMnlJI5lEhNu4Hc4EeIpCXDrtKgyRAJISJV2fqBpxNUnSO1dDAz66dElYXWVpdJLOG1OorLkDS0WLXG+uS+0teiXVR0pHnIfUzP5iqLg7YJTSfFqoWCrSGWJUVeZ/o6Y/FvDTs7lV11rQpTJ8Q6ioJAShJL9DzHT25S/cOMv7miMscW7O+4dxinWDipJbkWgpUX251c/sSPXCmd4bVqVHcU0WgBSj1JBASIhv64k5coFJCaSioMNJJKnAsXJZvTAc1nl0Ka6niAVDqkkAE9ZfUQJcjYe91dbOTt0F4j+0UQddMVKTFylRp/KUln7DEwcfoVhoqIFN7lhU7XVzJjcYazXH/HopQouV6SyUkglJCgU6mUJDsQemOT4dwMnM6gtkpUknUDzsXbysDpcMSL+uJyUluLHjGLVNlLPZIA/uVFVPUGcAvs3K7/R8J/sqBUCVgFS2YJYn1X+IOHLOWuYbDOdyVdCBpZSmYrDtao5KdkuEuAJdpwjnFVKVempBT5STqAtP10vbrbAejoxxjWtl6lUAA10aC1/eU4k9Zpq/M4zCdLi1RSQoLUkGQBQ1Ae+kues3e1sZhrX8ok7+f3FDRUUkqUrQCGJPo4IBsLvBY41yWXpU1EoBKdLEsXgAMT9XLYXzyFvA5biQfn64NkqChqYgl5L2YOQOh3fpheXupDxlLlxY3VzQGnSYZ1HsLHvEt322a4ahdaoadFIWrSSNSgmB1Pq1v7iTmculbuQgFLcqkgRuBslyzFu22KfBOA62qLGgogEqZy3mkpETY3bocaK30NNzW70dnleE/soBKCtiVFYDh4hhISBAjZzgOUpprVzUPMmm69PKylfdDn3+j2h9HiGmlKVLSCwTfWq2/MEj+I/BGI32poVaKP3dRTFgtOoutRYlRUFayyQoaX6dSMPNHPH3S2AzHHaSaijqBJKStZ3LuZlhLACx74i1+KKUTU1KYA8ovJhoBDgXuHP8Lo06QqLWUqmXC0kB+oWINtwPfG68pVcrCFKE+XmG7MUk3dMfwjpiaVI6YY1F2yjl+JIQVa1KJDu0OfMblgJAh2bFbI8TIYpAQLsDHqpV1deswMcl+yVNfNqSlwLSX6Bu+/1eOkyKQSAYAcnsBL9TGDGW6ZL/AJCS/NlPNcXFJNNBQFGvzKL6SEuyYILkl79D1hunmIAJdIZXMx5iCTcFt7N+b8hxxS8xXd1JpJRpTNhKWT0VGo/5sO0+MApCTqJF1MJ2ctvhr+Sc0klQtnguhV8SmohBJ1ho6iHIc2HSZAfBqnGVp0qr0ilB++lJBBgjSkku1pvfZsa1s8FMDsXwvn834oCS+kSdvSYsMJFUtA5Jqminwj7TJzaKqKlNOpKjyhpSXZxs1u7euMNIOQkEBgGuOjj9TidleGDlShkgkqUWJPXVF1AQMXaKQByhQSI1LJJP9HOww8b8mnS68k8IVqEQ42B36b+/1w9mVF3PK1nBdttw2/1wwqiC7CBA998CziEqRKtJG7P9D1xq2IqonGsrxdWrkSlgAoglV3LQAAFdvK7ziUirUWqqhCqmlLeHU1KaQCytgbfJvBxQzFZCClMb6tnAS5URYJvf4N0qqqqSUqWXBFNkCAEpSlS4sCV1AGYMyX2GBI9DGnx2F4fnmBokkltSVH7wO7XG3+4ThBeWcq0uNLBRNnMhjvG+A5Wj4qhpIJCdBLsoF9w7hoUCYLQTLUl0aikqCgUrIGlJ2UkhQ5nYOwYR/ibgYS7VCSwq7J3iHWwU0CQx5hpYloKQlRvNsUcllyfDhIQFJUoEkSHLRcg6Q1r+660lKrEJWwTDtqMEA2vNmwxRzKkto0s51FrEl9z/ABJEi5wySGt8dD/Fc0sqUsJM6tgxufNB6bHCNWoiokCqh1zOnUPYEaS1gznuDhj9oBIWo2Hm6XDh/RsTs/XKdUO0s/6Y4tXk45Np6A5viVQIAoVEEaAzBlADlZnYEM3bAsxWr1wgqo66aWU7KlQnVHmR6BV7HZ77N8MoqKswqVLWSAS4RZ2G6nfmb06m3mM+ljpPbt6fP5YVK0G1HwKcMpNp8RFPxS5A0q1J/wBRUT2JAAx5xTizUQsAK1FQCkqHKQ6XAI52Yj/nHK8S4oKS6qUOjWnn8MXTMSSxudvhxhLgFdLl1LCRYyCBsIlLlyW/nhW6dDxWuVaOq4XxtFQJCgtJZjqpq0vJLERtc9R6Yncey5NRBSCrVytIeFFtW0OMV0p8RKSFXDgkSfY3wJeVWkOGncgn1dpHrhuNqiUZ8ZWka0q4bmKgZhOpm2t2bGYik5kk+GinochOtXMwLS849xH/AK1op6i+EO10FLJYqh3cgT2A6Mw9euN05bQRApsBqkD0DgFyDYhmVYw+KdGkEpsHgg/I1Akk3YAxucL1qKlaShSQgpJUWSos53Ibyn89sW4nVYrlKaWToJZJVqlpb7zAAhIDh79i7dPkUlCUAEOS82AuSp4WX2sH7g4S4JSCErqLQkL0q8PSkMzpcpALcrD1MuTijkcyVJK1hkIKplwAA7OeYnTfa1sZaOfLK9IqcV4uqilFUlw8urTESxHMbsIxH+2HFBUTSTTWljqWpyEnlCWEyDzO0bHpiPxrinjLKwC1kAtCQQRAMS73sNhhSpSJSCNVzunTqAcyqQrrIEQIxPJJ1oKx0rGR4aSxQgEwC0kMbdLm2PKuVRpICSAzOksR/T1xNVm066YILkA6khxd923b0bfGys2XSEkqP4nb5EjoffBTXko4y8M0rVqiDU0VVaWJkrGmQI+CeUz0LjFShxCopDhajA3LSAbGGnETP1FKTZKTJkQRIlr2JbYhXrhKspXjJSkFIK0qISZIQE3YxDt0HV5nOLfTDKHKO+zp6WVUZ+rHGKyx7YT4Pwupo/erUVE6jJADtESRD46SnkEab6ujW+uKpHFLTOaq0VlW3Zjilk8sko0qgkMSXHqDikVMCNrfoYAtUQw/XbG9OnYti9dKaJ8RIBUxDEK0l2LqI2DdQOuHcnxArpqWoiqU8wAS2m4gMzthYn3bE3L5Eq8p0p1GA7/ro/TAm+HiwqVllHHkrSyA1yXI2/RwGlxOFagNLliD3btDvviZ/wBLTuXqalOUW0upnJ+9IcSzAdcNVcmVJYEpAKTAflTJEdZL9S/bDK62UioLTYjmKuustSTGkpEX5ZEXYgW/Ee4wTiaV61QrzaByuCNWomBYJSANgQo741y/EFJClpgJiYC9peIOq5iOpxUq1BtDgKHoZSR6jpgJWdE5vGlS0TuFcLBQFqJSoAMzDmKXUSSNiWj8O+PeHamUFqUVKLKJMFn6AAyVSwcNGwKqozuYP52wtQqhu5/X69MZRSOeeaUrRYqV2InYRa2BZjLaybAn+EE2Z++3+1PTCNOkXl/d/pihRyjypzu0v+vfDtElJrol8Z4XVUkAWAkAs9uvv9OmI37bUcIUHKdSVHcsFCRcORfHdoAUGM+x/nhbOcNpqg6dTMLO3aXwrRT1NU0cLRzlTLqqIc+HqUzuBe4PoA/p6Y34TmaiyUpWk6iGCjDkzLAyNp/q9x3gS0ILcws0/mLfr0wT7HLpv5UuAog6REgEvJeT8jviUpcUU5KUHKgub+yAXC1qKlAWCWDORF2cn1fEirwxdFIpgOyg7OeVuptzdcdRn/tJRSdOtyLtIjuId9sKIyylI8VB1hYcggpYBwAHu0364MdsnHJJKn0S154aKaagUFpWNF0nlMHsIbu2DV+MJq5fUolKmFnk7FBDh46xgtYeHpXUA0kWLEB2n1/lj3Oqp+FrSUlKSAWaJERZQcEd2wXJxdMMXF1GhCnxaA7qNiYMiDI7xjMSqPBykaQtTB2YP3u4/LGY5HDLemgvCr7OxzGYJAVpSl0sQoAhJSY5k2AATDHa18MIEJLpCGBeHAc2JDAgGD6HAKyabJWoNoOpJJIuHLWLMhyxnDeSqQ0L6FktLtGkjcww/nj0rOib4qy4qshVJHha1OGQ2n0+88G0Cdhjj+N8WNJasotJpiFauVWuYIdjpCkmAZ3eMdJnPtCnLLyyVaUJVqVUsXMBPs+oOIE9McV9uc0KmcQWC0pSkM8EFSj5ujnE5HPB7Cp50fu1JW0EAsW9FMY6TtfFfh2TUEDWAzlQLEfTbe83wbLZ6iqk1NIpOJ1JSkp3dwA46ECX9sLJzK1simQov92bw/WJLdzjNeQvJapBMplA+ogqWSSBEDZ+wBueuAZ3IToppGuAQCQlIHWQHgYtIpaEFCQUlQbUQpz3cbzYGNi+E6dEUwRpAO5Dz9Tv3xqvoT1HF2SMrwRSn1q8EodKLTq5tQILB1RG7xbBslwkeKpakhKklQiync6vgv8A8YZr1FHyv3LR8vH1w2Mqoc2oObz0hmZ9uuEl3Rnnm0zQ1gKhR0SCejkwPiffDaM2zQ4J3tHTqThWlkQVElIJfZQBP5G27YeWAA3h2tzAt7A4pFOiaejw59JOnSodyI9B/wAYFVpA2jsP6euNBPlB9nP/ABjc8PWSLDu/5gXw3QBDMZkohXzf9fr1wzw+o2pgCXhhgWdyJSJUTFgB9XcYYymT0gBQISRIBO35+mEct0ZIJTyDElbE3IeB6sNulsFqUnHaC4OkR0lz7YYRlkQNRnZ/iN/T++Nq2RLyXO2pjg2FaJlem4csvZzp1Bp8zAmevfC5o6jbyiOgHY4Yr8nnKiLtBJ/IDC9TipIZFPSIlRlvQQPk+2NaM5Sl2Br0O9zb9dvywOnlSk8oT7u/senaMPUUPJx4UuTjcd2awIJHbuP64FQWpBcLUfUk+3phhgDqL2a8fFvfGkKtB9Z/vhn9RR2nxQMSoM0+2/6/PBF1ELTOkg+4IxKrUHSQ5kEOLhwRjlaPG6tA6Sk6AW0sWEsdJFpfrthW6KQg5p12VPtGFU1JGsimZDkliP0G/tiLpcTpKSUqabhrAQDAkdi2KnFuK+JlxqSwMhlb2s03+uI+X4VW0ukhJuApWlUfwsfqcTa8JDQv5os8GQiqsKqjUdKQEkOgEjUdX3ibQPU9uirnQlqaUEFoSlSWDNypZgO0Y53hfFtKykkApO9wDGpsP1K4rVqStR8KlzD+JX4iCNtne3fDRfYJO3THeL8JrVqSNJ0KSXlWkF2eWvsBA7i2ImTohTUypSCpRDAcqinV5dhKpAEsBBfDme4kK9NIBJYuHZ0s4/I+4wvSCmYlI2SSPylnf88aUOVDQWifn+EV/EVpREMy0CGDRrDejYzFMZTMiE1S3dRHcwC18ZhK+n7Dcvohk5jnqA61JKUgaiJKdLpL3OoKBMMTtfBKGYNJQLE6VgEmSXdKiYGoFwX3vG61HK1NKRqdQLqCi5BYOUjykAEhmsAWacboUS8Aw79gXYnePvb+gc2s6mrAfaJSatVVVQCgyACSzBIJ1agQwdW5a+B/Z7hqDU16FVSmEoJcOXMhuYANDN1643z+WFQKQ4BuJ8oZSRG4uOzHs5cpXq5emUoVpHlJbmOlLE6m1APo06SH82EWmK43GkVV8MSlZ8VSfELE0kNqm2opEP0v0fFHKcMKdK7O7MGCRs0mSZN3YOzNhTg/CtNNKi7qBUSSdR1EkzexZ9+wYKqZSqkIABdIAnry6lH3ZIH/ADivg4mqZ5xHOrSdABLpDeljIi/phNFFA5qpcnaWfoBdRvH03xr9oM0yDpYEpcEG+7jTc7jHLcHz5NZSNRKgnmJJURqYlIeyUu0XPZKWRutGULTl8HV1KgUtI+6C/wASH2GMVW5idj/PCaKzdogerTibn+M6FpBYIYzu7iOtnwrkiaTk6RX8JSiwEdTA/XfD+U4WCRqck9dgLlunq+2OUTxJYJKFEKHdu41Hpv6YNV47mdGgVCl0TUSkBSou/mG7M2BHNF6KwxuR2OfzdLLjXVWEgAlKCeY7OE3PYfLDCFLipqMoI00zIJ8zGzizm7CzjpPzbh9Y1c6Ek6tayeZTMElSiHJkliPUhu/0ZJLueZV22HecPH3bNkhwdBBS1rEHqSXsPp2xTr03TFr4m5apKiS5gfzOGuN500svUUCxCQQQWLlhHe3zgsRG9MtDt1IF/wBe+EeJFKoJHTmRLdAT7bH8sA4TxlNZDghwAFAbG8diLeh6YNmKvLdnFjacCjXRzudy6qTEVOUqWQnUpg4ESZDuz/RsNUcwlSUqeVAFnG4D274R+0o/dQGdQhJgGWNpmGDRgf2fX+6Ah0khUNPmlvW/rgR1ItP3Y1I6DLIsBhNOe1LWNSSAphpf0lwO/X1wvmeMppk00l6hGxfTtPe8dsTcjn0+Jod1kajPf9fGGslWi9UO/wDbC4pud/a/1/LG2qMZQrBTi5G3X9NhmIEq00qSU8weHcg/Iscc5nfs47q8VWollEs5DNcESw3f0x1Hz6/q/vhaui4HzhGkPGbj0Sc3ktYRoLaGckFWoxcneLzjKiwoSB8WxQVRDb/JPxjmeNhSKiSDy9WLCDcsz/rrg3xDBObqwWdAVWSGIIkqBbp12I/IXwM1VBLayRcIDN1mxLH9dPf2lRKjsQWZmed5ZpxsMkoJ1nylh+j6Db3xN1dnRKPGJ7ls4SQlmcKMbMbN6b4fyvE1oUChOswNNr3IVsbbGMI5OuEoqMCSyZdpdkgQbOSSewbBuH/uymoHKZZMJIeCDLAg+xd4fGvoPBNX9DrhmD0+uMxK/wCstHgVPfR/9seYpyRyejP4KlQl1KQp7BLzoDBoHUzeWeA7aLQQGTp1K2sCwiAG9RF1NtgK0HUC4DEiC7AhCWDX5klAvfbZvSCpbM5W299n6OGEQ8dDhD0iepCEgql1OIu6QXLxOndwZPTHuRyIqrFNJGlAEqflAd9J3dcX/Kd6dE1Kwpl+dBQT0LSSPQEv/E0xitxSopJBA5UhnBcAe07btvjaJZMnHS7AjiJpJXSUXUgJCTtpVu/Z2baO+BcIzVSi6VpaklLJK3BckJSA93c9WZ32KuQzyRVXWWWSAlh1MttcXgfljXN501jJIAUSzu5IaYYMGYC17knGt2RU41tCee+0RXXRTLJKiX3DGzE2ZTj2xBVUXTzRUkuBUs+ynBgfwqw1xHgmpYU6gXgp2klyG7v842z2UVqKiwBuWJO9pA6fGA7oopR6iUxxZKqfiyEkP1Po289L4j1VqqVEqa9rRNvT7x3Z+ka5mirSPLzEH2AXexPmSwA6YImkyVJCVLEKKZBWYDF7JduUly07NJRK48UYbR7k6aUpuD5ipp1NpMEiwV/uI9Bh6lmynmqFzpJLywBQWHZhpA9emBUqBUUApDQ8MLmH3uq20xhYkKqKUTHhKBeDZ/LdoJi9/R12UfQLh6U0s7qhkarm6WKbzDK1Y+hVCUpmFKkvsP1PuMfLM46hqAcpBpqG0DlNn8hb1QrHUcJ4qsUAmqJIWQta3WZeAS7OVFy/dod4TpbObPBtJnRZfNszb/zwr9reLgUadEEeJWKUgQWAKSXjcsI398IVOKpQVWJSHZ3E23mSBGIR4rUXXSVEcqVrfSmyUqW2ojUJSN98POWjmxxuVDPBs8aVNVRLOpQAmDYD2dX0x0FD7RoqaUylYghTT2B3Mj9A45zhOUVVop8RRJcuWd5O5vDYcPB0F4dyCS5dw3ttifL4KuMOn2b/AGm4gCnwzZKku13IWQb9mbrGI+V4lpSsh0gs6ip3Z3AYA2I+gjDHEKZK1uxcpuoywU7taVD9SB08sFOFSkkabhoOwhrn3LkkvjduysZRjFISp1/MSWS2skP6RJ3jCGk6yonSetmHbF/MZfWkp08zi1m79ReO+I1WmU1iFgq6SyQ536jt3wHoMZRm/qWst9qFw6UrQosDINhBIEKuWKZlizYrV+JIpAr+8RA3Pb5udschw2utVQkeXSQSezsGSOUA9A9z2wbN0kSnmMuFkgEPLM1vdt2D4KkxMmKCaO0yObKqaVKhWkE+pv8AXCeR4n4oWDK6aikmwJuCPy/5xmUzAKEl9mLdott198TPHVTrVNOkhRsdye7xHbYYzshGPK0VKWc1awbh/wCRkfHriBncyVKKFAahqZ5fs3XT8sOuPAFqU6SAoF3Edi3UMbTt6Y0o1qqXKVMSZIDlzcA9P7xhrvs6IYuLs8TlFrVS0pJSwKiNn1GXsz79Plupl0pRpCgBdRlRP+UAshPu5N+mPU8MXVGpRJfTqUVAAEGS6izs1uvoxqWTTTBKlpE2SCoekgB/f6tgJF3sSy4Qiow1MEkkE+ksmbdS+LiKvKAkJaZ7m5Bvic6NT8yizgkIH1Dm4wyjMoQBLBVibO+ln6u3zictfkRzKTXtPK1NKVESOw07z1GMxsOIHbWe4Df/ACH5YzB5IZc62UVSpMeUlgPxAAv6DURN1emC11wo7lRSOrKJAabkP87YXRnOZLJOlSwAOiUsXJ2+979sbKqAICibO5PwQ5DgHtsHneg4/lqYUdVtKUyCQ0dR2J6YJX4RUUCtS1ISHbmIUfQOwfqfqMeoziaZKldUt/tE/wBMHGYVU06iHkOwcC6gnpAlXUBnbGW2cWV+4RVldCaZ0pJXqI1gLOzSrqHmL7DCtegzFaE2ukAgfA69cV+L5pBWhIlWlT9hYfP6vidWqBpv6P8AV3tjcSRNzOaSm7INyPvD22fv1EYkZ3jCFEpQFHSwkF5gfWHwPj2RT4yVeXWxM3IiNn7+nXG+VrhIhIBB8zz9B/TAvwVjxSthUUVJKApOkKJKuVyzJAc7MAfkYxVTUSlClbmCo6Q/qwj6C043SnUDqc3mI29umCZWiQhaEXWpIKzMHqQPxNYflhao6YZVLXkHl64A5UkHSSHJeUFUz0QB7d8V+FcC8NBJTzEEm5a5+TH9YxMo1PCenWSnUkjm3JYAgEHsDMcwF8O0+LnMrSyglCCmAXKlO7FogNFnUOmIvk5KuvJaSbAKyiNaqtMEioyuYQ7Ag6Tu3V2c9YhcTRqqRCt7yzEAn2Eb32xXr8TYgJSSokAehuR139+7jA+H8DKnqLcFVrvsX7TLH6YhhjNyt9L+f4Jt8dyI3EMpVNNNTSyIIkAnoeuDZLLVVU6xKXWUBCdnClJUSNjyoYt+MY6WtQJZJAIDi5cCx+nph9OVSGAgAAC9hGOyUmc3qJLSOT4bm1pKaL6RSbUn7x6gzYRHecM5jOlXmfskPpEhnI+90Pq2GuK8LSjVVQGJJUsbHclzbqwxORUBSSliraH+kYy+RZSUnYdCCSSz9yf1OPKg1FCS6dRYsoOIfp62+k43o1IEkwHHe579MDq0dQIPr6dMV/EgJ0ypQyQSHcn3P69sSeK8NuoEq/hVPwf0J2wvS4mspXQ6BgqYYh/7YLTUoRqUsT6C3UufjE38DxVO7E05BYqDTpUDdil5BeCyj/pcYb/ZWMhj0N/rjarR1C7HqwONMnnlMoBROnqxHflJIv2w6XEMm8iv4CJzBpgsYIb+nx0xomqDzPeS/Xd+k/nhjK0vEdRQjS5OtDIgPJUXQYawh7xj00UJLoqzsFBRS3QMec9FEBP8su7GWHRsjIFRBnT1v7CH9x7kTjfwUoUABJjUQlZNyyUOUi1y/XrhDwaiv8QkpeagUltoBBIJeCHw/QyjBVTUoyQG1AnfZiP7nrhnRWFpbCftOtLq/EoDUZgC2ox26bWkdPLLPMRGwfe8KsR1UW9TcaJ1VF0wok62PWHDMC/r8TiqnLCFKcJSNSUjd5/2iBHtBfCPZXoVOtMgJSAC6iGAN/Mzk+xjGtFSVDy6gZdSWfZwzpg783th8rWUkhKmd2TvPYwHlgD6lnwejTPRTvIdR+SWH54wCOvhbl/Fb/yKH02x7i4qtO3+2ofqkN8YzANZIyak+KpQMBJImLaZ7alOX3B6YYrIClBBsxcmzmwbpDems40rZdKaaoHOwEHmDyGNxb4x6KhNTSpu8tB3HRh07XAw4qafQfM1uQkgkAIcG8ByR0LkDs2H6VTSejD3/KBBDevbEw5gk1BpB5EkxDnSSI9fpbC2T4jqB5VWEX3A7N5h8Ym3slmg5JUFzCiqpqDuIEsGh3gzZu+NaHEgsMDPR52/tgeaB8TSFEO5TpLmIDbEWSQYfoxwpTSmpJSkKJAFQfiNipJcpJ6w+xMHDJsDwpxSfZ7xDIJqmXJPK2oBtyo7/h2MeuEMrlylwoMzPEDpPtGGsnlyaqgoFgD5VGWbZUpIAZwYLe2vDwV1dKi2pKvMCkhpHK9mCoe0uXcp07HeJONfATxWJbf9fnirwrKp8MuopqkHUx5kdms479cRFZNWsJA1AiD8iQ4YR1fDVHNnVpU2oQCXCh1cuSU2seUfwyC/cLihxu+x3OUB4qS6EgJAJUfNflILkveL4W4esCrppspI08yZkOsn1uPb1ceaywA8hIBjngmCxKtRBAu5s5ETgvDUhCyWILKPlYPoKQb7hRgC52xoxVl29EhNFgpK9jLGxlyGhJja7SDjqclqNNOo6jfVM3bfoz4gBlAqbVI1Xm5Gm72lLRYXYWMhmCPDRpMvNx1ExebjbuMB0tksqtFGnQ1KYC0/Fv5YKpTcpv8Al2wStURRQVrU0QAJLSW+HxD4pnClQq0ymoF6iQSokMZLCwvJiMc3Pk9dEvRlWibx2ms1ORala0KBQFOA3KWSDG/dwcJcHSoSltJDkFMw4EmQLm+3fBqOispVTwylKB91RIIAYAOHBJ32AJ2kmV4ghb+PT1yGUnlqJ/DNlWcJW5IFxc9ER1ifFphqCWG0z/WfnC9JKlJVcFW/T398UVcNUuaCk1U/h8qx6oP5pJGJ6BUSCxDAElSoaWgGSAYt8YqpVo51jkwWUSEBWpTkF1KJ9T8X+cMkAlmuOhPyAPdzGNfAKVayAQW5mLG3UXH/ABscMfsrqBvqEh0lmAN/vauoFjjLov6du2Lakcs6mIBCSFHpNg3sexwWgiwDtLrjlAYsHCgT/l0geoDHRl9JdTuQdy94ttsce0llSworC03CdJ73N26m8HvglaroHXqkghIiAdSlSOaXBfZJ/wCHwKkpyWS238R29duvvOKK8ulLLSogHyaynu83BBIEDoemBKyWhWty0E6QWJgvqOzvZ8FsyB0gRyoJSo8pKdthbYM3S/WGqJeqQaSVBmSqUliwn7hJLl9J6PGCZeiWJAYD7yni+zAD0v8ATBaNVQc6uW2yQr1bl9XnaMCrDZt4KUDUSAXcBYCDcHeD2DyWxonLKlKtQU4UXu8lpln6Dr0x5UqJSApendiEG9ixbuLAdXgYXp57UCCCtMkApSlIaIdz/qdzjVQRrQl0nzTudI7wLlvZsEVTUoczhi7JAHUHltdrnffdUZ0EBSQ3dQf4Ja0x9RcEr1gUkhWrVIEh9pUO8Re2BowdeSSD9/5V/I4zHiCkADTT9zP/ALhj3C1H4Dsm5tRKXJcsPzwdJZm2p1PyGMxmKz7OLB2zzJ3/APGo/wDpGE6SAwj7o/8AenGYzEJdnagldR0X/wD2N7aQW9HnAsuf+6bbWA2zEyPTHuMxRdoDN64mqdwmsQehAUx9RgKEjUFNJUxO5DGCcZjMJ8BFeBrMh4CjHzipw6glWZqakgtIcAsWEjoZxmMxsnRCP/ox7idICugABla3i7FBD9WNsS8h/ho/835nGYzGh4/X/ZZmi/8ADWdwVNhfK1CatMkl3pF3/wAn9T84zGYWXRvJY44l6SSZmp+SMQCNKVEQf3ciOuMxmI4fwoeXZeWgAUiAAVHLFRG5JrOT1OI2fSBUIAYAlgPbGYzF5CRHqqtI5Y5wIjpjo80gFFJZAKlUnUo3Mi5ucZjMUXSAyJnBqy7qk6khzJZ7emAcJT5fUfljMZjeTeDOLqLoG0R7JwvX5aURzIEREx6YzGYbyBB0/wCC23/blv8AMVBXyL9cVqSWpuILAuLuSHnu5+cZjMCPZmD4sP3yE/d54232tgPH48UCw0ADpJt0sMZjMF+f0MvApxKFp/8AL+aMFNMHwQwYkOGgybjGYzEn5GF1qdCib6wH7akx6Y24HFAf5l/kP6n5OMxmG8h8DnEP8RfrjMZjMMY//9k="/>
          <p:cNvSpPr>
            <a:spLocks noChangeAspect="1" noChangeArrowheads="1"/>
          </p:cNvSpPr>
          <p:nvPr/>
        </p:nvSpPr>
        <p:spPr bwMode="auto">
          <a:xfrm>
            <a:off x="49213" y="-58578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82" name="Picture 8" descr="http://t1.gstatic.com/images?q=tbn:ANd9GcT-cj-YR7Lobdq0DnkT-R_EF1JgXOkrxwlKScw0qQ-rly7Zw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19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10" descr="http://t1.gstatic.com/images?q=tbn:ANd9GcQXhA1oVukl-hFS_nNT2zAktEQPdAGLlh1eJmIxyOHVPIu4hg5xcZLwg-H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219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2"/>
          <p:cNvSpPr txBox="1">
            <a:spLocks noChangeArrowheads="1"/>
          </p:cNvSpPr>
          <p:nvPr/>
        </p:nvSpPr>
        <p:spPr bwMode="auto">
          <a:xfrm>
            <a:off x="1143000" y="4038600"/>
            <a:ext cx="7261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/>
              <a:t>Plants produce the most toxic substances known to man.</a:t>
            </a:r>
          </a:p>
          <a:p>
            <a:endParaRPr lang="en-US" sz="2400" baseline="0"/>
          </a:p>
          <a:p>
            <a:r>
              <a:rPr lang="en-US" sz="2400" baseline="0"/>
              <a:t>The impact of changing climate/CO</a:t>
            </a:r>
            <a:r>
              <a:rPr lang="en-US" sz="2400"/>
              <a:t>2</a:t>
            </a:r>
            <a:r>
              <a:rPr lang="en-US" sz="2400" baseline="0"/>
              <a:t> on those substances</a:t>
            </a:r>
          </a:p>
          <a:p>
            <a:r>
              <a:rPr lang="en-US" sz="2400" baseline="0"/>
              <a:t>is almost entirely unknown.</a:t>
            </a:r>
          </a:p>
        </p:txBody>
      </p:sp>
      <p:pic>
        <p:nvPicPr>
          <p:cNvPr id="101386" name="Picture 10" descr="http://image.slidesharecdn.com/rosgleadow-111220211103-phpapp02/95/nutrient-supply-below-ground-processes-and-elevated-co2-change-the-nutritional-quality-of-cyanogenic-clover-trifolium-repens-ros-gleadow-8-728.jpg?cb=1324418075"/>
          <p:cNvPicPr>
            <a:picLocks noChangeAspect="1" noChangeArrowheads="1"/>
          </p:cNvPicPr>
          <p:nvPr/>
        </p:nvPicPr>
        <p:blipFill>
          <a:blip r:embed="rId6" cstate="print"/>
          <a:srcRect t="28132" r="48791"/>
          <a:stretch>
            <a:fillRect/>
          </a:stretch>
        </p:blipFill>
        <p:spPr bwMode="auto">
          <a:xfrm>
            <a:off x="3429000" y="2819400"/>
            <a:ext cx="2895600" cy="30478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5943600"/>
            <a:ext cx="5774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>
                <a:solidFill>
                  <a:srgbClr val="FFFF00"/>
                </a:solidFill>
              </a:rPr>
              <a:t>CO</a:t>
            </a:r>
            <a:r>
              <a:rPr lang="en-US" sz="2000" dirty="0">
                <a:solidFill>
                  <a:srgbClr val="FFFF00"/>
                </a:solidFill>
              </a:rPr>
              <a:t>2</a:t>
            </a:r>
            <a:r>
              <a:rPr lang="en-US" sz="2000" baseline="0" dirty="0">
                <a:solidFill>
                  <a:srgbClr val="FFFF00"/>
                </a:solidFill>
              </a:rPr>
              <a:t> allocates more nitrogen to cyanogenic glycosides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CO2, climate, plants and public health</a:t>
            </a: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457200" y="1371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Effects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baseline="0" dirty="0">
              <a:solidFill>
                <a:srgbClr val="FFFF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Allergies: </a:t>
            </a:r>
            <a:r>
              <a:rPr lang="en-US" sz="2400" baseline="0" dirty="0">
                <a:latin typeface="Tahoma" pitchFamily="34" charset="0"/>
              </a:rPr>
              <a:t>CO</a:t>
            </a:r>
            <a:r>
              <a:rPr lang="en-US" sz="2400" dirty="0">
                <a:latin typeface="Tahoma" pitchFamily="34" charset="0"/>
              </a:rPr>
              <a:t>2</a:t>
            </a:r>
            <a:r>
              <a:rPr lang="en-US" sz="2400" baseline="0" dirty="0">
                <a:latin typeface="Tahoma" pitchFamily="34" charset="0"/>
              </a:rPr>
              <a:t> and changing season length has, and will likely continue to exacerbate plant based aero-allergens.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baseline="0" dirty="0">
              <a:solidFill>
                <a:srgbClr val="FFFF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Contact dermatitis:  </a:t>
            </a:r>
            <a:r>
              <a:rPr lang="en-US" sz="2400" baseline="0" dirty="0">
                <a:latin typeface="Tahoma" pitchFamily="34" charset="0"/>
              </a:rPr>
              <a:t>CO</a:t>
            </a:r>
            <a:r>
              <a:rPr lang="en-US" sz="2400" dirty="0">
                <a:latin typeface="Tahoma" pitchFamily="34" charset="0"/>
              </a:rPr>
              <a:t>2</a:t>
            </a:r>
            <a:r>
              <a:rPr lang="en-US" sz="2400" baseline="0" dirty="0">
                <a:latin typeface="Tahoma" pitchFamily="34" charset="0"/>
              </a:rPr>
              <a:t> can stimulate the growth of poison ivy and can alter its chemistry to make a more virulent form of urushiol, the oil that causes contact dermatitis.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baseline="0" dirty="0">
              <a:solidFill>
                <a:srgbClr val="FFFF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Toxicology:  </a:t>
            </a:r>
            <a:r>
              <a:rPr lang="en-US" sz="2400" baseline="0" dirty="0">
                <a:latin typeface="Tahoma" pitchFamily="34" charset="0"/>
              </a:rPr>
              <a:t>??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An indirect effect of rising carbon dioxide: warmer temperatures.</a:t>
            </a:r>
          </a:p>
        </p:txBody>
      </p:sp>
      <p:graphicFrame>
        <p:nvGraphicFramePr>
          <p:cNvPr id="294916" name="Group 4"/>
          <p:cNvGraphicFramePr>
            <a:graphicFrameLocks noGrp="1"/>
          </p:cNvGraphicFramePr>
          <p:nvPr/>
        </p:nvGraphicFramePr>
        <p:xfrm>
          <a:off x="533400" y="1752600"/>
          <a:ext cx="2736850" cy="3962401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Nitrogen (N2)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78.1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Oxygen (O2)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20.1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Argon (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0.93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Carbon Dioxide (CO2)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0.04 up to 0.100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Water (H2O)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0.05 to 1.00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81000" y="5943600"/>
            <a:ext cx="842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H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and CO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 Surface temperature would be –18</a:t>
            </a:r>
            <a:r>
              <a:rPr lang="en-US" altLang="en-US" sz="1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With H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and CO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Surface temperature is 15</a:t>
            </a:r>
            <a:r>
              <a:rPr lang="en-US" altLang="en-US" sz="1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18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</a:p>
        </p:txBody>
      </p:sp>
      <p:pic>
        <p:nvPicPr>
          <p:cNvPr id="294940" name="Picture 28" descr="carb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200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5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CO2, climate, plants and public health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4478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Effects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Food Supply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Nutrition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Food Safety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Medicine / Narcotics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Spread of disease 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Increased pesticide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Food Security.</a:t>
            </a:r>
          </a:p>
        </p:txBody>
      </p:sp>
      <p:sp>
        <p:nvSpPr>
          <p:cNvPr id="6151" name="AutoShape 2" descr="data:image/jpg;base64,/9j/4AAQSkZJRgABAQAAAQABAAD/2wCEAAkGBhQSERUUExQVFRUVFRgVGBYXFRcWFxgYFhQWFRgWFRUXHCYeGBojGhQVHy8gIycpLCwsFx4xNTAqNSYrLCkBCQoKDgwOGg8PGiwkHyQsLC8sLywsLCwsLCwsLCksKiwsLCwsLCwsLCwpLCwsLCksLCwsLCwsKSwsLCksLCwsLP/AABEIALkBEQMBIgACEQEDEQH/xAAbAAABBQEBAAAAAAAAAAAAAAAEAQIDBQYAB//EAD0QAAEDAgQDBgUDAwIFBQAAAAEAAhEDIQQSMUEFUWEicYGRofAGEzKxwRTR4UJS8WKSBxUjcsIWM4Ky0v/EABoBAAIDAQEAAAAAAAAAAAAAAAECAAMEBQb/xAAsEQACAgEEAgEDBAEFAAAAAAAAAQIRAwQSITETQVEUMmEigbHwoQVCcZHR/9oADAMBAAIRAxEAPwD2gJwC4BOChBQE5IEqhBVyRcoQVIkSEqEOLk0uSOKYXKEHF67Mo5ShQhKClBTQlBUIKlXBKoQ5RYpvZUybWHZKhCqzLjUUbnrmiVTQ9j2GVIohZPa5Sg2OhNKdKRxRolkTlEDdLVqQomVe0EAFgxilASMCkATIZnJVwCWEwo0pC5OIUb1CCOemGomPcoXVEtjUEfMXIX5q5Cw0XISpoSyrSkcCnSmSuzKEHSulJmTS5Qg4uTC5NLk0uUIc5yhq4hrdSqbiXGKmfLTyBotmdueiraZe4y6oCeTR+6zS1CuoqzTDBfMnRf1OLgaCfRSUcc6JMKi+U0AEkncidAN+qZiab3Ds5miLDMR5wL+aq8012WeKHo0g4lePsJXUeLNOpA8VmMDVqNeJAZaJjN9zdWlPDuc+75G8ANjpMHyUWab6A8UV2W7+LMByiXHp+6d/zNvVVGLqNY685R/UT2fHkOvmpaFTsiwzHS8iJsf5TrLK6YvjjRanHiJAKGq8RJbMFs2E6+iHe85YzZToIE3HLZRuxAJAAve1r9x2ReV/IFjQrKH+rtawn0nbQmuqEWcMoF8wdPhbdD1sdkmSHAgQQYeJ5Xuh5a7B4vgNbVCHquvZQnEUnATDibf23PQrsO9wNg0ti0Pm/RSOoV9cfjkEsLJ/lvCa57krqtwDMkeE7ifH0QmMpv1a4EdNVb5YMreKa6JhTzSXOAhBYTEh1WBoN1U1ahdcyV2FcQ7kjJblwVqW18m7pqUNVfwmqXMBKPzpkW9j4TS5NLk0hEFCuqKB7k8hMcUAkJak+Un5k5tElKMRZFyJ/SHmuQphtBOZdnQ+dJnVxQE50mdQZlwcoQIzprnqMFKQoQR9UASTAWZx3xH8wljCGtkgk6nv5DVB/FPGxU/6bHdkHtGwnu6LMXc3sZZGxne0211XOzapOW2PR0MWmpbpdl9Uqt0LsxF9M1tZAH3RPDsc0y0mLCJt5H16KqwTDVLRULBr9JaHEhpI1FxbZdiKdKJY5ogQSTcnaN7wdNFSsvuJa4O6ZaABjyC99zJEtdPIxCsK+KpNg1HaEWzDMe9rDcLJjEBsBgLnmxEfYzPmrjC0YIs4kXMTBcTeHAXGXmChGa/vJHD8hhxBq5oILY0ADnGdYItO3SUExmKc4doNiTlkmRlJIcAY23KkrNosBdmDakGJgOzHRsWM2tYqepUqN7JfTe1v9TtRPQbxMFR8tN3/ANhSrhFqx+cXhwiDG2xQzvh9rABTcBH9JHW8nf8Ayoqj6lQHK6BB7IbJ3ygGdTA812I4iWAOLrjsvY42aQIJNpk38lY6a/UmV7X6JGYM5pLjaRmDsrQAb5pmSDNkK+uGVP6oMAOa7NY8mgzfW0oFnH2kElhjs3aQacCTBcCR3GJ6LsTXAHzDLg8QGDNOZsAgQcsgj13SNx9DbX7LgQySC52aw7Bd1mfz1XUmhwL3k5RaCIgDmDq7fu8FW8P42xuVhim+JyhshwdIsBpfboiqnF6ZcWFkU3XIMwCCIcQdJ5/6VLX7Ep9stsFTBBBHZImQ4Gb9kgja0iEPh8C1j5tpbQG+5G6Do1zJpsLRFx2XENiT2rBwnysue0OpgENLyYdYEA8xz1FtecI0qXHQKfPIZiawDh/1N/pmNt94UdWpEOYAQdbiCDvPNUNPBNe4veWAQAAGG7t5DzYDSGkJtPi9Om+Cx4khuYNDWztIFwbjqopf5DRf1MW2DlIkag2JnQwbkDS3ega2PpsGY08xtmDbxcyQhcfi6YdpmMQ7LlL2SZAg6Qdxp6IWm7MZbmMEGTTNN42mNDYX1UcmnfQjin+TR4T4jytAbvoHNgjziUYzjjtSBl628ll34oOgEMuepIgaEiw8dVZUqrzBlv315c0PqJL2FYY10Xh48xv1tieRH28QjqNVtRuZhBCzdHCF4IPOW2EC156aLQcPwwYwAR1hadPmnkk7XH+SnNjhBcdnPaVzcOpyANU11bktlIz2x7KICkCF+YU+niI1UslBEJUz9Q1coDkClKmlwGqHq8SaNLouSXYFFvoLhIaoGpVVV4i46WUPzSd1S8y9Fqwv2Wz8eNlnfir4gys+WCQXakcuXij2kLKcewpfVebxI9AsWrzuMK+TXp8Md3Pooq2NB/jfzQdPiThYADfMROmgHJTVsDB1OlwFDXwhG1j/ACufFxOi0R4fij21GvBJLTMG40IIPSCVNg8ZlfnLQ4RGXYA2gDxUVLhroINo25Te6ko4I7az0jfmnc1VC7ebFxPGKvzM4gWgMjs2/wBPqpqfFXv7PyWazIzAybE6mEMad5t3G3vRdUquabQCbEgegn7qbgOBe0uNAOa14D4dAN3ZABBILnZgZg8tTySCq51Zrn1AWODmmC3sSIbAJLjBy6jnqs1ReRJ+4nXX8pBiHsMtJ8Oo0CtUuRXiRqOGfETacFvZqCWkQI0N/pkDpPNWZ4vkykubULm5g2I7MXbuGgSLX0KwJqOJc6zbzHWYsd/NTUeIFtRhBHZa2NTeS4nvJcUVJonjTNjhfiCj2306bWuDm2Agw7M47wYIajKr6T6MkZS/tDsiA4kasJiIETvA0WFpPDX2Mg99rnXrb1VpXxzalMNGum/O2XkduqSWR9NcDeFVaLXE8OytZ8t2Z51DS4E5nEghrTAiw6HXZSNxrQO3iHw7suGbMBB1EmXNkegWZfjXNp5Whz8j5MCQ0ZQIjcSDMWsNE48SD4JaO0yxEFsEEEgEWMyOhCZ8coqjBN01/BqMYym0zmcCAAXOcdbRTaWiZAgnaCBvaWlxRxZlYASdMxk2nYumBb6lkvmBrm9t0HU/1A6Eg/n9lBiX3LmlwdsZB63O9ihvvrgbw8cnoj3B1A/MptDgIzRmBItMwLTFtRCpq3ES45KuXaOy7IcvOTMjmbc40VJwfiLqn/TqQXOsw7tJdEC+m9iI9FYYh7g1ogOIJ1yi4GknflePGU8pt8UIsXyG4nhXzocHhxG8iZtoQ60/juQzaFel9LoZMEPAtOoBOxnmlwFV4D8tNrTAcYBBvHaPIW6aozCYhtSBXtldmaLgOBOW7mkaT106XS/zX8B8f4v+QzAVgxozObAgiLCdPEKywVEuMbSbcto8EHhqbXAtgOcTGkat0EaRBPPTRaDBYbI0DXmb/m6bHB5GvgqyS2L8k1GkBojWushQUjMQupCo9GGSbCXhMaQnB9kJUMFPYqQW6hyULinYPHAGHeaXFNg20KlWS6ZDK5JfkuUoNlMajnalKGgJ+VNLJWJ2aVQ1z0gcpPlrgwd6FBsi1VNjOLA5mwQQYGkHaZV7UJDSQJIBgc+i89xOJqAxUaWON+0Isd7qjURbSSKcmWUKaC6lVrTENiJzTBmSYg23KZUxtJxF720MnoSe8Kh4rxVrhAvA1O8cv3Wdz/MnXxEeizLTXy2dDBllONy/Y9No4cTJkyL7IhmAYCT006ncQvKG4ipSJcyo9uW8hxjS9tDZEt+NcW0f+4CLGTTZ9wBZD6Sf+1r9xpZaPSKXDmumQLSde7XpdADCAOuOmh3iLa/5VDwz4wq5ZdTZfQNLmnvuSrI/ELHRZ9MzMyDoNpI1VTw5I8UD6mHyS4zhEmG+fITF/NQYXh4cCHa2vMRclHYPiFJwBL3N1lrhYX1kT6HdE0sTQdlLK1I3gdtoJg6AEydULyR4aLFnxy6ZTP4I75hZf6XOFr7OFuqAGBgb66xNgttiMM7PnGsRI8p8lFUwjcmXLsZPUmZJ8IU+o9FqaMYaB66zPj99VL80gxAaW7xfl5q8/wCV3j3dRYvh1zluCeXLvTrMmPS6KFtOCCCQdQQYi+qnJOcl5nKS2bQYm/jJv3q4xHC4gi4IB8f3lCYjBWga6adE3lT4E2q7KvEYkmeUbe+SjfXJbG8DUX8D1CPfwwnTaeWkcuaho4cOY8nVoYG/74P39FbFr0R8D6AzEGIIBvMNsOyY79+5EOxzoAzFpl5J1Ls2XX/br1QFJxaeQ6jbdS0WAk5gYvfeYMeqDG22WtF7YaQQSBE7gzoCNRr5nVX2BblqjMWnstdY5muJMz2ZAPa6aLJYKg5zg0Sek+cFavgGE+bWDToLkxHZHd3AKmbd0u2PJJRbfwazhmEAl8Xd+wVkwJjjA5LPYn4hJrhtMy1sElt5dNx5bLqJw02Pk4qUs06NHUoOURpEI3AY4VRIEAffdE5Qtcds4qUXwUNuL2srKdQjZJUkqzLQoyG9E6iI5FW6lKmw5dEE29QizRbzSNw6KQHIG7X93ouRH6VcjQLKYNTg1SCN05l9AslGmyIUE8UxoLnoj6PDidbKwoYZrdArY4iuWVGL+IeImkPlMaTWeIa0XIncxvyCFpfBZ+U6vjnufkYXClm5CYe78DzW8GCpioamUZyAC6LwNuiw/wAefEtbP+loZBnGRznguLs2rWjQAA3J8FXPGo3KX7CQTyyo814tSaKloAtAAjw7uqCfSbrz5dFfY3hozOzRmAGYjSY926KvxGDgyKgkWgcuWkR4rmxl6PSQVwVFS2g2q4smw+od+glLU4M11svlP3RVTsuzAgOiJgEqPD8Ucz6iXg7H8EBXKTrg5uo02RytM6ngxTaJOYT1n7KHi2JY4gBsEb6W70ZX4tLJbScZ5ns+Y1WcxPGn5/6QQZ+kWv8ASOnqnxpydnOlimlyWWGlwy5oBEWsADqeZO3ihK1NrqzW2OQQANLXv72S0uK1KxuGNkn6WkHwknRF4PhIcRBgz/CZvb2adJppTmmNOIfSMtqObcfS9zRJ7jGys/8A1NimiW1i4WJzBrhytmEkShsVhNnDTWUyvXfkLBEAHKDpN7/lVNKVcHby4X3RaM/4hVge1SpOHTM0+cn7Iyl/xBpOtUoPaf8AS9rvuGrJ0cLDRmMlEYHiNSiXOaQ0nkNhoJ18NEksGOXoyuE0rijV4b4xwzjBc5sH+phAnvBcI8UeMfTcQ5lRj9fpcD6DTVZYfGVckB7gRaTFwPymv44ysHZhOXU79CJOllS9Kr4syZM+XF90TVGoIcBfN0/CFZggRHM3mYAAsba3M+CB4SXZHPD3ZdAHGdp0MoOv8VGk4NIbUG5a6CO/UfZV+GabUeQ49bCf6Wi1/RwdJtH+Uv6W0wbb9bW9R5p+A+IcPVA7eQnZ/ZPnofNWww3Zi0EzPNUSnKD/AFqjoqd8lThcPBH3W7+FMIGtc/nYeFz+FRYfh9wI8FpK2Obh6TQddAPvKs0klky730ijWZUsdL2A/F/FnMYWMBlzTDmmC24v13WFo1nt3K2eIPze04g9wJA8tEEPhx73gNb3kiABzM/ZbMk3KXBwZxcuS+/4fY99RtVpMhpaQerpkT4LWGieapeD8OZhaeVpkuMknVx0sNgFYjFFdPAtsFFjVKuSV1AqJ2FlF0a8hPLQdFooXcyrfgnLm4Z439UeQmuYUKJuYL8mpz9VymyLlKDYFh+HE6qyoYZrdAngLg66Kio9CuTl2SBOKQmyYysCmFFe+LleefFbqT31GuDXScwO4PQ7LRfFePyta1rc7gZImIH5P7LD4sGo7NlIP/cY9NVyNbqkn4zoaXC/vM63DltRzW5oNyCSY5G+linV+HdmwIPmrwUoJLtT7m26s+D/AC2tf80tGaC2fIgei5kcjlKkdR5XCPB55W4aZ0ce4H0KEPCXuIGUgSASdgvURTpvMMAPh+6gfhAQQWxYibWV3naM8sjl2Z/FcJaym0hsNAieXv8ACw9b4acHHtA/6p16/wAL1b9eabcrhAI5WIAtrobqmxLKMyGt05Dvsmjm2O4vsm1TVSRjcLw6HWBDWiBO55hFYGvFTLz+6ua2DfVtTaSNM0WCRvwBUs8O7QINzIsdwE6mpfcNCfimpL0dXwzXgm4cBFtD3ju+ypq+GgwdB+FpMVgHsvGo2uqSo+NUmKTPQQ2Tjuj0BvYTt4/sVCKEmHWHOJ+0nyR+DwVSu8U6YcSeX3JVpW+CqjbGQd/8q55Yw+5mPNOMOGZGticrcrYzGZI/+renM6nu1Dp4R14I7USdIC1v/otw5plT4TLdSR4p1qIemcbM3Psz76jsuVznEC0EmBtYKHD4bO6BoLlWmM4a1gMnTXwTOFUxd3MeMTZOpqrQMEIvIlLoccLmIEDYSNPMWVnSxFXC5QxzhN8p+nT+w23F06lhxsMxI9TYH1CrMYXNq5XagRGoFzv4FJxPg7uVK0mbjhPxm0OBq04EfUy9/wDtO0dVWcT44+tiKjg4/Lc7sCI7LRDTBuCQJPUlVGGZOoJ97qzoYPW8Af3a+AGvgs6jGCcYrsq+nx7rkrNf8G8RHaY7SxBOsxcHmLTPQrVYyq4MOT6ot3rF/B9HNWvoxhPLWAPv6rV0cwAEyZgd1z6BWYpNLb83/f8Aw5mrhCOW4/jgg+HMLV7bq05idSZNtu5XgaAog2AkzLpYMaxQUTn58jyzcug2i5EAqvpPRVNy0pmVonlKU0FdKgosLl2ZcoQYyqucUEa6ko4hEgc8S1Vfz8rkZXxMDoVUYirdQKJeKVWObcA8jF/BZWu5om34VvXeqPH1ANfJcf8A1KDdSRu0rS4BntFibeKjNbK6I1Gw9woa1UWMm5FuXmjmVKYgA9648YUrZslKx7aQaBI7XNtuuvonVT9UkneB9uqZiK4Ghi4j+ZQ2KJfIaSBp4m0jkpK2KiwpPYQDrNhuL8xz0Tf0FAHM6kzWPpGqDZhTSt0BAknaCDPI38UoxsgTqDoPP8KNyT4CugsUWZzAMOaDawaWk/SP6f4U3ywWhrTA55iDPM39yqxtGX5iXSY7Ie4NG0QNAB5mEWxomA4zPcN/5Q5ITNwjCJLcsyCJMnW5VRiODUcxcGkncE/Ttdq0DKoc0wQYsQO9C06Yec24+2kHmL+qbc0yzHklH7WT8GxVKm9rW0ms2loMydc039VparGPbNismGAAuFiOXl4JMJxQklsmDrciOh5rRi1binGStMpyYt73XyWWKa0clmcew1QTTGYTFuf4V588Wm+af5uoMNhhSc865yDGw5++qreXcFY6MlR+EDXe9lUlgDSbbuBECbgbqWn8EOY4NawEEfUXAzlNyY7xaFqKuJAJk2269Dy/hT/PcD2THgrY6hVTJtadowmO4PVouiJAGreXIjfRDfpnOkZNLkkie6DdbzG4tzrZW9owe42JHmoKfC6ZEZNou53ndHzI2Q1M0ql6MxwyuwMhv1HU5T2RpE6aqzp0C8mLjQyIPcen+FdYf4YZE5nWExornB8Ca2CLHcc023Jk+1EnrIx59lbwPCfKcDJlwgwIAG1gr+lQLyNmjl+EuIoMLmAASAZjbyVhhqcBbdLppRb3OzmZ8+/n2D1qUKBpVjVpoOqyF0WjGmKxyJovQTXKVlRFMDRYgplWuG9TyQzsZAtqh2y5LLJXCJGF8sM/XdB5pEP8sLkm+XyPtiQNcu+ZCEOLUL8StJSiyNeRYoWpU5hAjFwZUhxjCNY75S7kGmJWqhZ/ioLldGHaEfnyVVixeyz5laLsXDMpjuGl39TvMoVmEqM+k+f7rTVaahdRWLYjTuKevxR+UhzPI2ROF+IgG9oEOAiDoe6EacJzUbsACNFRLDBqqHUmS4Pj7Kt82h+k2PfdPp4+m59nAkTadzYnqgH8LbyChPCG8lS9PH0xtxdtxokAfVoOfl3otsNJJNxd3loshXwQBiT3yde9Mr8Te1uTO4nnOnSd0n03pCZM8YK2bahisozCAD5LvnSDDmydpsVmv1lRlBjYDjmJOaZFtuunqqSpjMSHS3KPMpI6ZtvkOPKnG0bv9VrOsxbSBsqx+Kh0jn3LPUeO4jSoxp6glvoZR3/MgYI8QdRzEKeCUXyXKaZfvxJLmxNoEbEkft9yrRmpA0AED9juswzik5YPd76QrWlxOCYGp57n36qtwaGux7qBcb6H3+Ci6bi2LW0lR0sY0kxtb2EjWn5klwyZYyz/AFXOvchTBY57RLTNr/tv3lG0dRty52QVamTAadp0vpZTYOi8b36ydrQNkqg+wtmjwjQWp2JxAYBK7CCGc7dw/hA1aralWDow91+XVduCaxJLtmHhzbfSLLh9K0u1N0d81Csr2tdPD10IR2qjNN7nZOanNNr0cwtYqMPU7SrOxOgA4Jw3Cc2kVYAITF4gfS3Xc8lXKoqxotydAt3GB5oplNMpgAQE8PVK+WWv8DsoXJnzT7C5G0CmY6rWqDRxt3HztdOqcTaACZBOoAmP4R9bCquxWDnZWu0VqggQQCDINweYQ9ZVzjUZZrjl5SQPDkpGcUGUBwJdzn7zuqpTrsujG+h7nkGZg9E8YvN9Q8R+QmUx8xuZoMTHcmmmRt771L4DXJKaAOl1GcOoXOTTjiBe/wB1U0OJiHBtzZB1OJNH76LsRVnTxaTY+CrhQY5xAkH+07906rNJtdlE8k1wiWvxU/05R1IJQIxNTUvzeKL/AE4C52GHL7pLRU5SfbBKeOM9qI9fRPoMpl05RM73XVMGDt+FPhKF7WhT/gNym1Fh2SVG6giqdNSNoJFFnRjSVIrKmGlCVuFtdtKv/wBP4pBh/YTpUF0zNu4HyLh3OKlocOqM+l7o5EyPVaPD4EuMNHvqijwZ3+nwIT7ZSXQLS9mTFLENMtqeGUEeMhHN4hVBaSySJBDXG8knQ9/NaxnBaUauPWQPSEbgsK2kOxru6093QJvpN3YjzpdGSwnHKr6oY2iTNh2hPUxEAR1Wkp4Ku1pLmtcb2Y8E+EgSVaU27wJ5wJjv1UjWJ1oMdU7EeplfBWt4m9rS19J7TaDlOU5rSSLDVOw2DO6t2NtB31UJplpjbZXQ06hSttCPNu6VDqDMoRDXKFqlC0rgofJOxENQrQg8Tii7stuNzsfHkhOagrJGDk6C8VxD+lvmPx+6hpCO9QUWxfU+inasm5yds07VFUiUFODkgamPrgJhCRcoP1PekUpk4G1KKDrYf377lbPYh6lJbWjKmUGIwf2/dVOKwGscvf3Wsq0PfvuQNfCe/fcq5RssUjMYdpa7vCPw7w1pETmvrEHyU1fAC9vY/wAIf5JbG/35LNLE07iaI5U+JEIp5gdAR11F+ar6xAOo85+ysHMlD1cDJgab/wCEinJKmO4plNiSXGGiW+U9/TS3sRNw7m3kz4x5FXgwkWAt79Uj6Q99Fmm3JjKKqimrFxMkG2sGJ6oarXq6N7I6GPMkSVeGnJslOEA1uorXYnhgVuFc8xmE/wDyH/4VlSe0f0n/AHA+ZITzRIGwCUUuQ8f5Ubfosjjgianimbh3kP3TzxFmgD/IH8qHJz9P3SZY6dylyHqIacbTj6SPv6FSUeKsAgSPA+qrMk+5XfpkynJA2JluOMs5nyKe3i1Pn6FUooHb34pzcNCbzSB44l6zi1P+4eR/ZTN4qz+4KhbQ96JfkFT6iaJ4YmmpcVp/3t80TT4lT/ub5hZMUE/5Ep1qpfAj08fk2DMcz+4eYUwxDSFj2YVF0cFKZaqXwL9Mvk0zW8lJlAEkwqKlQDVME/1P4FeD8htfFzYaff8AhRtahhVHj0ufd1NTzHQQPX3cJKnkdsNxgqQSCAl/Ucr+/wCElLBc7+wihRhaI4a7KZZPgGyOOtvf8KVmGA9++SnDJ9++amZh+fvRXKKRU5NgvyAuRnyFyNEsiLUxzFMmlOIDPoqCph/fvvRrlG736oEKyrhJ9++aFqYMcvfsq3fshn/lK0MmUNfA77/5/YKBrIN/d/fmrir/AOSBq6+X4VUoJlkZtEJojKgKuDk/lWVD6PL7JNyszikaFIrflxbZcGckU735hQ0/q8P2Ve0exvyOa5zVKdCkGqO1Esg+XKccIETsl9/ZBoNg4oFOGG8UY9PG/gg4kUgIYYlSNwqKGvgpdvD8paGsFGFTm4aUSl3QoNg7cIpaeHA1RI/CT90aoljKdAKR1YC0qF26bhN+8f8AirMePeJOe0IY5x+lu+p8dvBT0OHud9RnpoN/2RWH0Hv+5FUtB7/uWyGKMTJLJJkNDAAbe/YRbKMeXv7J7ffqns9+quoqs4UvfvuUraCkZ+P3Tz79URSMMj33pxHvzSn8pd/fNQg2VyauRIf/2Q=="/>
          <p:cNvSpPr>
            <a:spLocks noChangeAspect="1" noChangeArrowheads="1"/>
          </p:cNvSpPr>
          <p:nvPr/>
        </p:nvSpPr>
        <p:spPr bwMode="auto">
          <a:xfrm>
            <a:off x="49213" y="-563563"/>
            <a:ext cx="2600325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AutoShape 4" descr="data:image/jpg;base64,/9j/4AAQSkZJRgABAQAAAQABAAD/2wCEAAkGBhMSERUUEhQWFBMWFxYYGBgYGBkYGhocHBweGBsdHx0eHSYfGhwjHhgdIS8gJCcrLC0sGh8xNTAqNSYrLCkBCQoKDgwOGg8PGi8kHyUsLCwsMCwsLCwsLCwsLCwsLCwsLCwsLCwsLCwsLCwpLCwsLCwsLCwsLCwsKSwsLCwsLP/AABEIALwBDQMBIgACEQEDEQH/xAAbAAACAwEBAQAAAAAAAAAAAAADBAIFBgEAB//EAEAQAQACAQMDAgMGBQIEBQQDAQECESEDEjEABEEiUQVhcRMyQoGRoQZSscHwFNEjYuHxBzOCkqIVJENyU6PCFv/EABoBAAMBAQEBAAAAAAAAAAAAAAECAwQABQb/xAAyEQACAgIBAgUCBAUFAQAAAAABAgARAyESMUEEEyJRYTKhcYGRsSNSweHwBTNC0fEU/9oADAMBAAIRAxEAPwBZ1ayoP0C/1/rXXNTVjdVnwBn/AD8umNX4ewaYfZ82bWH5+PGfo9Cn2wNkR4OCjjOWv88dfOhlvc84FAaIqCe5CkB9+cZ9mv8ADqUu7cY+XJL+50R+G87iPOOeGvmR/boj27wj+rkPnX1z1xZJxKe0VO895V9Ea+WJN9cKeIr58fsVlfp0zDtmJL8WKwEeeM25Pr0B0XgjLaN2EQePzH5/16PJe0f0+0hDViUhV+AvOefnxiujS1JI51I+LpP9v3eiafbS5iSrxe39Pu4/LqJoSXdIjQ8Yv2zLH9OuLCAhQYLV1NjmU35By/k3z73z1w72XJFvH3pI/oF/nXRzRD2GvGF8pfL+X/cZC9xHTJZyGKfyy8+X/bohlPaOvAjYgvtpsrtquAM/q3/hnrs9eQOVWjE/u585D9OjR7W2pOmlYgkfz9I+b8/rno3+hKztXgsMe5hsxir8dcciQu+IdREZd0OMJnK+PkvNPg/LosNdVtQDksWvAOX9DpnTDlRlxcQ3GP8AOeoESMiO7bORz6WTePH5+OL6Hmr2ETzMXZYp9rtw2Sb9OFzkUuzL4Tnop3Ml2/iooM1/+2Qj/XpuPbkMFW53Vn9iuu6va3GNlD5KF45x9f16Hmqe045MZ3xiHY92O6I7v5kZekHm7xj6dE1O6NpJZETj8O5z4vJXlb69p9pElVEd13Ecyfnf0966LLQd26ZgfQDanyDzni+mJW7McBepH+fEVO5ZG9xFlQBlrOXg+vXZT2RB/F6gJSAv3b3e+D9undLtZsiWpiJe3TxjirD6X1zQ7SW5lMGLdC7qPAe2fHiuu8xZQPi6HtuCiMp7JSJSa3UWGLoPpWfmdLaGvul6bNMuXMraHmV4/px56ee3YQnKUty+ByFtZv8At0T+He1qV6hFhTiVI5G+CzDz+nToQ3SVwomSyB8QHZ6OpODq+qRENobttfkU/nm+o6U37KU7VVi5cFXgvH1/px1f6fx+UpJGSV5zR8jP/Tqsh2svXCaEblSUI3iqPUfN6pmVUFx8qLjHIgdREe41a+zq9tWm6Vr+Ic5+nj8+uRmfaXKSkhY/eQvA1dp4f8emdDSmwYMuB2t5MvyyPt8+g6HbTvbOVxf5kGLXJXPjH06iHU2JIHHsCta6/wBushpxfVpyXdYiPk5L4L+vXdSUpxNix1IFSjdXXmlzgydE7fTk2Trhpxu5x59R9ffk6JtmO3UwH3ZliYw2c/ToFhcNqDoDpcW0+7ZTu2UUpBce9HPP4v8AA0I0ZViuJxbR+fy9+a8cvRDtNwjJQ4lHdu8chh+vPUjt65lu9kskfWsP539fPQORa1JNnwjoB/n9YNJoSFugPUsJe98g/wC/h6nJnECUqvCMvzuLzf16hr91qb0jh4OCrfnnx+3RO0+Gaupe+UIRMWl38gM5c+Kx0QeWpM5+Z4okW1pgh9rJ+Re4z8hHP/XrzrxeZal/8u6Jn5W19P26f/8ApJ51Y0e0Mc8+OgvZfy62nX/NF/s9OUPeBxnGyAP0i/Y/xPGU2Pc9vqyXi56sGqrjHUe/loxR0ZakCr2Sprz95zV396/3Tq1OyGwjZ4v388/Q/fqb2ETEgfczX/T9eot4gdAJJyzGhKDU+JakpDulxVqy/UWq9snXH4icKv0u/wAr5+h8sdaKHw6OahGN/Knj9fl0Y7OIVtH8rrzz4eonMsh5THvMn2+tKOdKc4ey0VeKz8+mu37jW3XqyJCY4w496a5xb460p2kRtI496X/fqEtt+z/T/bo+by1UvjV0HENqVUtSfzcZGV3+d+ODjqP2Op4qB8vU0vi3q81KwY/boKxPb/P6dcrXupoUkC5U6fb2sYnyWfqt+hg+njqcpJD7s9WfiuP6ftl44828aePb5f5/bosigHn5v+f06BcA9I4qwZn6mxsg7j8MtoRxjET+vU9ccb2TWdptgfTk/r/Xq+hGiT+v+fv+fVPGO5WMZMpK1dGMeJHy8+egGVmiimeBnIlGrYR/kiA1/R+7zZx+o2buIxCFeXav6gvHTfezphFW6uUN1XWBq8/njqWkJGXjye/HJhMhxnpxQHKMgKDn2+YvOcqCHAfea/YR/X+t9A7mSQIwaX3G36NMbrFKc9Ei3G291HOGn3OL+WToneDUPAjePlePbn36ooAIEoAAwFDrEewCG7d97kr1fm4sM1j/AG6n2upU907bM1CTf0KQCvD09oRfEXdKGOBfNlvN+5/fqWrGYEsYDhxj61Xz/t0TVm4uRWLnYsiv/JXy+03b7z4Y7iv/AItY9zondjKUXTwhS0l1nisFPmr6c+IabY8iWcYv5/UM37dR7WXpSN+o3Dfj9rpb4KycdcK4ho1+hW1rX/cU7w3Qiomo3aQlIbs9sZPb3+XQtHU1IFBuKFw3X51zVZ9nqy1HbU3gc2tV5v3/AM+XU5dkRXjZJsrGcfMz/u9crhdQK3Ecb12iGprSsYQnAzdh8nOXrx8SlKOIy3lXLZKm3z7eH9PfpzuNPwSzVYu6v2M3/XoEU+7qSGChVWxfcH/u3x0DRG4vAsoDdpzt56teo3Rz90luH6/TzddQh2ySTbujLknGkp9g5yfovvRGJZ6sYRPVGvGbCsXj69H1tEkXCSS8lt1+ufL7+70KA/OA4Rd9j8RGPbSJejcHmMspjxbdc810ZhKNXLajnbZF9+XHvivPXpJICeHJcY5Fvn+YvPBXjmuvT0mIZGEscXGWOPk0XeP36Ptcfy+lnc9GW7gzwSg4frFaePHXNHQXCLXDkf8A3f8ATz1DVjGqi1V4xjCeTP4vUZzmuWGwiZTd94lkOfJ735PP167gKieUff7bjOlobWndKPvIjZd8IniuS+u/6H+TUx/KhOPzBq/3/wCgJwKqYpV2Sx5838/L+fnoune2mpxzzVnnP4j/AL/mCtQshWqP2nYdvGjbLbi8KlvtfH7n956GgJ6g+XGf/mdJS0yWWjOMtYzhoT6fuvXJaLGr3SExsJp+sCvP630/AnoY5x8x9X2mh1O54xV8UP8Anv1HU7xjjz4Pf5fLon2vsK3yZ/z9euyiGXz+X9P8/XrzdDZE81ww3A/6+TfpoK/XpXU+IpjA/wCf5/ldPQ07sKPPj617dCkRFife+9Gqz9c0/wDf69OuQLqovJgKEUNVplK6+f8AU/bj5dAl3e5TJT/16tdWbRYfsh0LdcqiFV8/1+X6/XqiZDskRgGimp3Xvf6e39+elzvGysN+R/y/HVzp6Bn01fKf0+fRsBdD7X/n+3TedXQQ+oSujqziX/NQZ9z9ui6JqSXxnn/P69Mguf3P8+XXO47hjDB6vFF+fkY+vHz6icjHtuCn6RP4jqSZEfAZBf0cceeu/DYrLcXVe/0r9OP06AjPdttbJIS5Uv8A2ouvbpo+Bup2k9M1J6WtLUCLBMiZJEmNaYkmxJXZlw6cOHn6BQJm1cRGOr2Yr3NSmgZOT9v5hHL/AO759H72DsUc0Y8V88N/1OeslL/wt7+M2WnODKLYxlK8cPpJbfzetTrdvqxNOOqH20YjqRGtr6f5k3cvGDJ4zt8T4M4lXibEcglQtSGquynnzjacX+mf24653ep93GPp/wBP8Oox1hlTlXHH0PFnmvPzvqfeu5jGq9n/AHMPt/mOsoHqGpVcfrUEfML22rztjJpjdUZSzGPZ4MYur6jra8iUhELsLjZbxV+OPy6CpLi4kTKvq8WAmDHOOKz1MElO1raICSzduUTh6LKOVwZsah4fSjJ0tUVwXFfVX5Xef731WaV0xJKLZtlKKeecVR7Hjz1ZdhqZleBsPr7vF5PFB+/Ss0jKQVzkqLkzm6ar385+fXY+pEfw4HJlqd3kjnJhc4TDTtOcVTzfjrukysjTskcUmP7PyK/QvrnazCWb9XySr8N+KrJ+fUpiCE4lfk5yY9/pz03TRif8ihEBrR+zkWbiWbwRy4W5GfoePp0XUiSjlv8AQq/JlM/VMPRNCNjFVu80XXHsV/nyep6fASKyXm7vHF8cf79EkfnOYnuNiJ6M9ksPp5YSye4V7/Ozo09IblBdtXIPy8ua/wA+nO4kZlj04vDdlZ+l/wBeOoR1YwRixvDloq/2c/rj6qN7EAdn2Bv94ObCRRv85NynLVtX/WvN469DTdO/s7RyYJRfydrkafbpjuCE9P7SBSqIW3u8lcXTlxddB/1sWJREjVpuaapVHa5Xm+VzXTCyNTQLZbUfiJDt9OMlMwkcxZFHyPar/fzh6kyr0Tv5C4vjEubzmzx5MvtT1UTKvz6mmuGvqK1xfmjrvb9xYRkxRKzJv5LXqKSvyvz13aAhqur/AHndDsql6VuOEZRM2+Kp5fnh/OPcO12zjQfiPn9XPnGfanompHbHBvGyJjcXwc0pn2zfirKa0aN8kj+FeAeDdwZOHmsdIb69pEpfr6j7wE2KLFXC4t8Zo9/lXKe/S89Pa4mQv2nsttviMv7dT1dBFCVys9RuB9s5szz+3XDVYtTplguMgv2tTPP+X08oEZem/wB5eGoFOLc4S/nXjHn6c9Qnq2818rCvnxn9q6FqjV1izz1zS1dpgAboDF+evP49543mGO6Eg8rfHtXQ9tPnLlpz/n9uk5J4jweK+l0Ffn12UgLcWDx45sa/b69ELu4y5B7RrVfTV+ryBR/V/wB+uwifJf8Af+v1+nSMpDX/AEPzx/mOm4xI88eMAWH5n7eOmOoTk+IzNCn9+X+vz6jOZd3l/NwYr5H69IS0j7ziua/yvP8AXomno8q4KcVePz/T8+l4giBmuNy1iMbZcf5x1VS1bluWR48V++TOLa6l3eoSd24I0F8t8GMXz+vU/h2gzuV0nBtQv5YwN/T+nVVUIORlcWhzM92UI1voJeHLzjl5/p/XoWp3erpx19TS0zUIw3alkmiLe5kVXptw/ieTi1+EaMdfuIaLgW5RLMAryUfdprOfz63XZ6mgx+x0yMYeqOzbRVXI9skr5vP169PwWDmfNM0YiSeZnwHX/wDELWZ8TieA1NSj9Y7q+QnW+j/CvefZGrMjKbCO4gsyPliDcrM8brbznr5//DvwOep37pakJyh2037SMaH0T2UXXKOLGiWbOvsvw74nL7Sb/wDiHBVPtE/78W569ZsIdSGmlnoiphtDtVluaA8hkrJijPy4PZ673WuMguUgSsxlx+JH/t560f8AEPeac9QnHBIu30iim7zyBlODNdUGlIWmNnn71Vk5yJ9Q834Xw8ilMhB7SSvkZyfaTNIqiLFvG4KLw1Qxoeeudv6oVLDG7eM0eD2f8DPTX2UVQy0/zX7+9e/Nc+Oga2lsjcUkP81X7cZR/t+hAMXsASJfIzVUjpayRtr/ANsl+Xs8pn59IQYpiXOfMnn/APT382P06d7LVhKVT8l+aH5nOK9vb6C/cxYoFSbyUZPk3xyXVYOnQ7I7zVhVwxXpJy7ljFMRBpk5jdPs3eGr9/NnSOn32rL8TiVNuDHCLXL8uC3jqx7TTbjcdsssmo1VY5WrH6ZOMdOanaRZZNuLCOPTw5Mfue3RLqpowclwvRET0BH01G6zzwW8BWXy+XLee91I3BUS69Unms8XhyVj5Z8Mx7b7OQHqLfas4sVxf644x0Pv+z2m8k1QOd3z4fGG6atrzhOY5QhgMgJ7xfto7qkyi2IZ+dPIt+MVyUvHQntNSPunFgXVALS8Hlf2tXu3nGUaJI5rj5yqs4v5Vn9JRio2SH86v5ZtjXC3zy9BnKnU53ZH5AaiGnrSgyjt5yptjePa6a8173wYjpRmSbhRhFNp77t1OCnG5G8DZbfeRBq6FZXZHNVQ37uAOPHg52/xOJA05IxMEqwGWnjcHuF/Lp+ZqwJpDkDmouA1IEpNFleLpQKRqn6Xf9Qf2G2FShJIxWw4Lyu0w44r3966a/0epBNz4KkYarLatFXnFXxTiXbwXbLbuk3e3cLZ97H3sI3lwc4em5A7E53PVNxCMvRUiTEr8UlvP/LZwfqdRO4ICsLjm1SXhzTVOff9Hqz7jtWmRGTW7HChyfeP19l46TO5RBjNcVZFM45Uo8Z839OipsakkzeklVnIaqbFqWedpFq85pBXPJ8vJ0fUnGL6WWf5RHGM1Fv/AL9Re1ghcCA+zQrd0C1x9PbpSPwKVrpAF07o3k9rePp/26x3MCZw57r+00MtbjN+K5+nnoQxL3FPzwZV5HJ0DSVwGL+fH5HGMP8AbqenoSZFxlRVXj5+fr+/59eeEqeNVjpDwSQbcbuTP+35c/06hqMR21d4X6G7h4wPFefPXtXt9jgknnz874Gvl8+pf6e0uL71kDj+24r+nQAHWGu0PpIFg/VL9jnnnGOhukyluqsnHz/z2/62Pa/BnU9N7DDdNn5cX9erb4X2vbSlOFv2mnJJxliWOGihi831bD4d8tum6mnHhB2e/SZ/S7emnK255/rz0n39bmAVNDmLV2n08PF9b3WjpRAID4qiv0quqSUO1lrMZaW2UitxORfOKEDl/Xph4amu5pHgT1mQ16EC3OaiGT57VzxXVnoaMdLTUAu5YuUb5xi+TyeepfH/AIVHSQgSfe80c3/zBVcWY6n8P7knp+Ly148/tmvy6TOvFRcnmxFE2NXJfwnr/wD3enPPqjIDbxcVC7z93m/xfn1pO17Q+114t3yI0lyqz2cc9Y3Q+I6WjrQ1JhA0pCy2bbrDVJvxgw+OtF8Q+LuhqOrIlElptiG6N7ZFl1YlJb8uvoPBqy4gSKB6SrFSaWLfxDoaGjLWlE/4mtqk9Vqt2x04V9Nu75LKfvXRO9mOkRKCSsg/lDh+pf5L1Q6nxGGtI+1dxOOpElF8tSin5n6ldXfZw36cpjZIlt+ZEjFf/jWPZ63Kw6QFe8r/AInpZjp7pBtygtZear9mzP06X7ftmNjNbt4QylO0yt0tOUlbd053sQ1pSUxGA54xZj3T+35IasSdbYlBZuy4pDBfPg6+d8UT5zfjFQlWo9DCS0WLYS3BSDZSZEsEr637dc7rSqkzGR6sYeDPJfyv2+XWc1v4nnvIxCMT0+kBaxd1x4+nu29MPxO/f55b8eL+R+h1fwmJsWUZLH4fE1t4FnXrLDudfTifaSoI4zHJ8qPvYMP51jDGlqw143AJU3VFuXa1eL8Xw+OqrWdLV0Z/aYIhdJYt7X63x75PL1nPhPf6mlq7zbKEfTK8Fclhm8Wc9bfGeAxcueA9d17fEzYBkIIceoa/Gbc1W4+/FKjVZW2kujCVS3V9Dn3OnFqO7UnbtjxHBd3LiJVsscfLoWt8ejrQiaEGWpL0y8I80uPSFyt9s8UL9gaejqMdScJazRK0sVE25sDw03y+CITF4fw2HnlHLIei9h+MQnJny8QKA6/Mf7XujUDjdV+mM40+MYa8MpXd+OBtY6cc0hXycByHPzL8fTpTT1olThJ24Fo5VCy8520/T5W1qaA3tGGy0xteHiXOBcN/Sgrw8ptrOpV040DdRfS7aN7orL5MjFG0ppoFeL5qnAkkXwxhKjPHhceV9XD+vshDtbRgoxW8g8+kqlMXm/FZ567ruckt7RcgN0rtKJN4DNn0OmHyZZcZJpjYh9rmStZRMubDB8i/JhM9Lz0z1bbYv/M7Qv2xGk9N/SnPUe2lqRUSUpJyjtExYxSmjLZZ4vPRu67e4M4yhuwvAyyZfT6VrHj7xeOm40dQcDib0GA7DvzTKkVG/wCZQK/CcDkwbT5co5s3G/QSQo7ZWufcxjL6VrBka6Sh3ty2TBldemSe8kw3ENqbvkBeDqborSSkSrEhyV/6jGM59/vUdAijfT9ovNbJ6H7GNTnIhTFsdt5M0I5iWVTcWWfNnRjQhTvKQG9te54DNZ4Kv60CfeTjFNWpCZxWPZeaz598+OpbBql9RmyD83n5nm+fI4Q/pIs6HR0fiLvZxIMiUZxOZFJxWeaqnn5+OO6PeNppyEGqqOP8PkPvm+mdbuIcSwgVZngoHcYcY4P6qS04zbfs3jKasXOckccJ+/F9Eb67lsSg9RYl7rRvNUny5+t/v/XoWhqNZcePumPbDXFfp1Nfkv5Fe31x0Kwlzx4wc/lecZ56x/jMDH1WI0apXPjz/Rx151wuufb/AL37dB1JwgG5ieSwv9as/wAx0DV+LduZZxfpEv3ytftfV18O56LGGNj0E1fwY/4e54VT55or9P6dVH8XfBtQruu3s1YRqZH7zE/Ef80T25ifKkcP487bTClaiB44x59+f+3QZf8AiXCSR0oE5tpHfCN0XW6UiI0eU8e/Xs+C8zwzBk7foR7TbkxK+PyzO/Av40jqhHVCM3iZ92X1Pw/Xhvx1H4tZqnJLNe/Wa1fjfby1yehen9q+uAel5WQfhsuzjzjPVxpdysd84RmViEwaPFYvrV/qH/ysRkwiieo9o3gRn2mTYHQzSdv3Bq6W3VIoB95rDgbwxbx/36ynxP4xp9rvIS3qtXn9fMkujx+vTXc6+r9nGcVjKsRPSH1Ch/PrI9u6/wBpLX0+31JyjcorFCNGZQyb0RyDQfN6P+nnwoJfMtkdB2i+PwZXAVTrv7y07X4R3OpOOrrac1OISJBHyblKJZ4Pu/KVhr/jnfRdGBPTdScwJEJRCLXqWTxHPIeTiw6+X6n8V9xI3OnqbCnd9nLaC87q4bPOb6h3XxfW2Rfsp7QVWKCyrci4aIxMfyr56rmzvkyc2P5dgPiLiwqqcFHSPfE/4M1TUnLt+7Iac5MtqzqK1bWmzXJdkTr6fpfHK0CQx1jS0134kVEiSGUYxjupWtsb2th4+JP8WziF3Tk846Y7b4zOcZapH0MZwntZEkYkchljc4lvmVeekZjKcDU+t/EYaWrPfFcwgpGBOvSIjuK8fhTHSmpq6EIs5TWMM7FgM5H4RJ3ixl52vzOvnk+yl3cvsod3Kc4RDUjqQmRGPpUk6kott81g8cdK97/C0+3j9r/qPXFEj9n84+d7yS4rJfi+sjLh523Wd5Zalmrn8O7M41NW7wRIgeaFjJDPzeM+evf/AFD4X2wmtLUlvwNjKPNMQjE5q9w4483h4dmtpqsdMlEbQq2uWX3bEtf+nviPwiGo39phW5sa2+rxtXeVniPjB40j4l/X9JPSX/xLv+ynL/7V1lY3NmhHyRKIRVLc8Za6zX+oScjgoa9/9uem+17b/Tx0xd2lrQJbqt3MBopuoGpGxw7hM8JqBKXmq6Ib1UZRdpYlx8H+OR7bXJz02YwYH/EnCJJYty2krKi/heB60ut/F/az0pS0tGM5PBqasom7FjLiPp+g0eOvnhN1Y7dxGIbprG6GUYleXNOM0NfPQfwx8Fh6oRIT+zdN1GQasZX/APFgI5zy4x1HJxA5sJNlHImaPW/jTRjUYwNt5qeoccNJ83mnn3euaf8AGPbbr2N8/wDmTz9TdSV4fljpz/8A5bQzWlAXP/k6VWJg/wCHVc2fLgvoOp8N09IL0YW+n7sCN82xQcUjfnGRsxjPiY6EmnHJ3nH+Pe2G4wq22m+a979jHSkf4r0dSUdPSJZaI3uPnYvHm/FD4wXt+yoUNNiWvE3C+I2OWmqwH5N6U4yjGM95E+7QQvZV5SNqtOffjzzZVGgsOQcYSI8ypLsUF4ObDGfy5s6HPWVw+2LDGKxgCvH9+mIdwRjYsoxcpjMX5VZfm8j9EBpRgx+0GbHEqvfGQ5PuxxtFxTdcuDrGDozG+JnFgyEtt1Ldvg3USXy9XCLeCXhx9BHfRsCGpHPDCR7ekxRhHKWeepd5Bxt07Li3GuRqkpuyjy46X+zJRLjW9sJRJ0XWcbTy2l3QYk9VTiRsTQmBXT1Gc0Nae7MFhLIunMrl25i7nzi+rCEBzpylG3H05fn9OOfp0CGtHTsikdPbBo2xdxRulHbjELFrn3c91NYtYO2LN21O7RqVVGQ3gafEcubDKCdRX8N/JD6/fqbZFnlp/WmuaeKa9upnw+Mj/hzdFF3BLZbh43GfOfc6r9X4jCM4w1IsZyLbujkyhKKFnzH00cLJMiBFilV671KrwcscJjjP16mcZHxOXEUYmyJbzkF8HFv3sPlMVmufk10Lt9W1crxZxRx/fD+XnqX+oQ8g4tx/a8ZPKnjnqegSlG/7c/S/F81xj8slTEcZLGpX93/D2nqSZOrrRv8ACTiH5EtNf3/2I9n/AAN289WMZz122vvx+ftDFVz/AEui6Hx9c+Pz/wBvl46L8Oa1IuczOTOfovjxb8urpmyXXKaUDAgE6iUP/D7sauUdWWLL1ZHPB6a8V1VfGOy+HdnGns3Xmg7Seq0fzTlKaRHx5fBWXX/EItvtf9MH79R+FdrGW9kXXrcvN5eeax8uOOvSRiT6iZvIFanzXQ7/ALTUnej2n2WqJtxJIrjNOeap+uaDrcfFYxgMcWAfRMf26z3xTdCTqRIx2LKJmMYv81Qiym+AKWTH1ANs/wCrlqwhNupwhK0pd0RtDiTutrG66x0MovYlEbdRyM7hQuff2+vVA6ctPXbUNUlMprmhjdcVafSXPVj3eulA4oP6f9/z6yvxTV1NfUdOPqYsmbk4i1pmcWEgoojMXLg4ku7i5XMvPgevHWmCrpaaSOSEp/zZNu2GKE5F4Dqu/j6ZAkFXKDK8rThyr719CurDT7wnt2jpxYwYsIOwjIdvqoBDBZ4xkLoP4ohqaut6o7yOlEmhgKyrdXurF/kdTxr/ABr6CLiXy8pe9UZnPhHZurFUuGj63FuBlTmiOEz8+r7s/iLDtDUq9XVlKO5jEiEG9lUFqRlu5yGc1efC/gmlWr2spVp9vWnqosfte42rqSkmJGnKUIQi39y8MrcGkpaZotppS1J+m0I1c78cx59r/L1Ts1IFrmp/gjRQ1psd01i7fNBNfDbm6s46e/jDvWXbW4/4kRvbbibeFu2srecnSX8HSBUaqQcPt9P3ccnLi8/iX4d/qe0ZaMDesJsY0skQfPJbm2geOvJzELnHL4nZOOHKO41uYLtpVo6upJ9ONMExOTUmKeYkRk1kk6SI09Kdv8SQYSzj0v8AboHxvuRnHShIlp6JsE+7KXOrM9907p/ljD26Y+G9nLWjp6cC5LNun0xjmUmhSJEtw8cLQ+wmtR8hLkuJoo6OrP4doQ2M5f8AE1QBZMZ60NKFAfy6Un6MPHQp/B9Rgn2c1ctZf0v9urSUGPcQ04zgRj2/baeNQ09RXQhNli2qmhTiepGrc9Wcex7Tbs/08ZzLsY/aPO1Xf/xAGrnQCyHU9N9Iy2bgx5SoImP7X4Pqx0teTpOTbEkIoeqcqsfQRsfOcSBOrP8A8MpG/XVcR0/IDmbV18l/J6X+Pw0dPQPstFiSmFbp4YxZw+9OfG6XpazkcdT/AII+EQloastWts57Yif/AMYS5Bf/AMnFV6XyHUfEj+EZwt7n0KUx+6NsiK5oQOfUU+5ms546A9uSZkoBVRsbHLhu6vcNVXqoMdLaHdaTtIeizhNsmvPjcYlmlS+OiT0YAXKRC9pmMafAXw2Xi87uVb8OqMzcqPSB/wBBqkounqXp+naXVA7uKKpwOOTF46hH4aBThgXSYK28EY7Wt35u7n1XY6c3T/8ALq5J6ZI7bDL45wGHPPjpnuYGtAJUSqMsSKMU5q4pb7Pqp5645GB30lxmfo0r9DUNK91MUpCKhLn2ZydqW1XDfvOXbkcxPs4nNkT3/EDGmjGEqx6X1JulN2nqkClyi7tyjTZJzy/P2rom92tbIRtPEbGSxbOJZwW8uM9MVv1CK+Pl61ho7uNSqdp+KRmrxsPS3+eLC+gy+E+m4xIqNvDxR4OMX5rwempvcISix1ZVlqMp4wbrIyIBJv24szfQOx02cNyMvu5du9fl6dtpVJ7oZehRUXCAVW+kOsbjFlGEv+VA4RYijE9V7jJR7YDq6GqyDcsG6FWuajZ96iohKs5Ny2w1O7jJ2x3F1W+WDCRsaxw4ff8AMesTi7ozDc7VMkQFrccXZn9vZlsanIjJ3uTUg1hl7raSUKvdgLW3iuMyeku+1HVnuNOLYZlqgN5xcxo4+gcdE1HUnGUaJVbYbvSBHmSerjJ4W7u+i9v2EpXskPF7oSW+OVtMUPkB9uqihszQqou30ZcTgTvHGbfHyy3x7rxft0eMOAoMeInBj6cc10AhaMqkGC8Jnx+vH06PDTtM8cjfH0+dXgOesDEAVPOOXQ94SEYntYcWFFfUD55z7cpyRFuiNZo9ry4Wz3vPBzjqbo5/s3fPyS+eT/uEnT+97rPHi/Yq684elvUPJqu5ancmpVot5r3/ANrp6LCMow1AzLZFo8m6n+v7dUuvFrdH73irb+X6vj+b63Z/w58S+01fs5YkRmI83FPyQYv6det4fMHWu80K/IWJTdx8RjpSZpxGWCjFZ5Quvfqt/ha3T0NOZn7IjQ390I38zdGj354OhfxVqyjqO2yQlJhEcP5PUPgmvqktDThCM57Z75Sm7YsmWp65Zd3qFpq515XqnGwRNCsBsxz+JO1+z3pnFlfNOPfn+nWf+Aygymy3hZKybEtK3HqqMgAU5IjwZ038QfDdSUJy1O509SdNQ02MICF5zbj3eMvWX+Hdk6W93R/DGlKEgb/U0AUtrXpHNnTsOKGIz2Y92etpaTMz6bYy2x3ZRrO59EuG7I6kedsnq3+G9xE0pas9M+xB2QyfayraafgkvEmmoqUX1TT1JsCUHehbOM9MkSXO3xFxUcthLgTpnue5nJju3b/SDOTYRAwxqlt9NCel421ClO26wOoImC+Ma84dtJ3q63da02V5kfZ6Mxv5/aX9f2Y/hTtZdxLutOGdfU7aZpxwM5s9OUg8EnTjqY8/Xpf4ubodv26WstSuLuciOmmcG0iU1j8npL4jD7HV7iEJakdk7g1sl6JsY3WYy2ycnnr1g1mZ/iaz+B9J+y1SWlLdulQxlbQQlgr7qot2SoKTq/gTGWnKG2E6jKG6qgXNjJuoynE2pY51JKXBkp/DfxbudftYutrt6ktSayiFxiuFNsmMmE7CW2rKyg72+lBqkkIbQkRojlUTkqmlt5+69eZ4hl5Me8cgVufMv4n/AIbl2eswb2NunL+aI/1OE9/klt97CXa9nHSRjqdxH7Wa4rSz9nCv+ZvUb94eY9b74n2f+oiQnIYfa6chA9JCR9oDyOzfirfT+XzyXfavxHuAk3PU1IQj8iTtP0Hn5da/DZWdLbqNTsVkU0Z+PfE49v8AEZyYstkNKAEmFVo6em5pv0ko0mbzfVp33dRoZT+0My22WNhEmRmmGNDGZhlRDevWS/izuo6vd6+pH7k9WbH6Wh+wdA0NJQ9mv7/7daD0uEKTqWPd93LXdPT04BLc0QJeqcnLW55fb59b/Q7N09HTjprpyikJEvVu31IltajK5Sk7eLC76w/8JQrvI+SBJXDWNt1ZdbvDjnx19JhNWJXpwmwjKN8143DWWuF/9ODxLnkFhOXymArXvJvZQS90g4JRJe8vUqvybp8+S+gQ3w1Mykg5SD6sbc/hUcYou8Lz3ve4NMiT3Esfd+1bkZt3L4ItYq369F9UbL1D7SKwPs2i2M/wR3B/xPmG6s+cWzuOjcxGv9NFzJZDubolG03FUVEr624rNMO6+GWKSYSuJHMg3RkMcHLyXa+xFekfiHa6ghprSrS4JMQjmRi+UwVfu0Ptu8lpxqMSWruYsJD95qvTXruzyGYPC0BjIFqZMY3X1CWXasoL9pepCpVuzQYlksovMnknZxkuh8O0C5Rra2Q87VSTEsb/AH546XlKrmQ25v8AFGzEs08tvODPsdI62hPcSIsEH0+Z3TzJ3BT5k+a5LQrdkGodkni1Sy7js42faT3Jn7unGvw0Ibk9RV2RvFY6RnGEZpHWjgjQyl6QjS3xzKLWcV5emO0+0FLLfmz21JVj+KPBUcolY8Ah2mpKZGaP2hWYBglbtlGvUW+nktyhfT2T9RgA/nO4bSjpQnGBA3BRtlH8PjZHKmY2HuVyddjq6MDa7oIBc31MgNwKLLF2xwFvC1A0dUimoRjtuMW1jSbpWLT4+XJRR0vq6EaJQ9VkoxlBJTbLcbgM0O/1Yct44KDu45xhu8fhqupcoMdq3frzXmWbabCj6BjpPSjoiw1dumGYjOzOGghKsxv/ANXy6n2+jPRhcoSsC7M8nFS2r+F4DBYAdTPjOjp1GRsdo7TUlEG2P88RxEcHn59d6gaqAk2QBqMaerWpRJLyDZ+TufZXm/Hz6dNbDLc0cj4KvOE/UDHSjr7YmaWzO3blMX7uAPf92BQbrxwC1djw1jOccZOOshUGjMKqvEGG0pDHEvavxCcVSPt4R44vocu7qN3LjzHxXAO0u05Uy3XUNDW3ZdNixwEy8AhcmiV1fF18+j6dxT7gVh4Pbxwrfjz46BABqW0DQlf8T+LulDch9pZGEaxKbiJyks8j7/S7b4F2WzX7dpHTZxuk3boSirfmU9r+/u9YvS1pd78QjIo0e2SXsbvwf+pkb8vEK8HWo7rupR0ZSjcWIN0tbUkpnxV45vrR/tFa69TDx4niPzlf/GsZQ7qYxZkndHaW1K3gPGePAdVXY96QjvOYxkRuSA7md/PdfkT0mLRNr/FDHUdDVMZOKv1Fc/Jf68dZd7HS/wBVGNMoTjKTCq9d7HBkLzVc116PmcHlydUZT6n8R6j96Y7m5Ybpoy2bo842RGj0vqY6Ht+1HTiagDLfJipGbdzFWO4lTa5+fnqn1f4b0o9+QHUYaR9pKN7wcce+c5XA89aXX7aOoXqG+I4Jer5MkLfpf9aqPjctgKNTNmB4iVb8PjGKaZCnG7VlDhq2syQtF9jxQ9Lx0d0pFRHakdpXNh9zgJSXwqGM02fd9rFN0JMceCLOjwSeKTnOF89Id338tJhFhPXJSv7RCUYo8rXpAjd17l+8cF5ACOsrhyK69d95ivhr9t8RuVpD7WfzqJJPFGE/Tr38Z9o63fpC71zSYjn1MYxeMffgnHv0h8O+Mx0e6nqWRakRvcU4PwZMD+vnpj478dNXX0dVR+zI5jKUsRkyq3JRWPF+M16/Eg2PaErexNz/AKCWmEI1qRI6UNOG8jUY+lRr1ZLyX66BbpzudSMfTuD7tx3MYqnDKMVWUS6xis+kBnuZ/iIkhmjB05Ssu72oglS9XiwvmDTdxrTwSkbSUScpRiRL2yb9RgJDY/RtB8dQz/V1iYUyOu+0B8X/AIjjDX7bRlG46kpwnHTr7mpCWgbWTTI+0W8HpDrI3odjPVhoak9buPVp/aOm6UdHLGdCyZajmN4Ii1a2N/B5y7nv3uMfZ6SkeT1bZbaI5x95DN/WxL4h8K3966cfxyUQwbjf8sRzftT7dephAxjy/izKpjCi7mYnBVPbHVjLV2aDX3t8Q/MX/wDz+/RJ409USmRpzL8MFEf/AEzlf06N/FvYaWlrGloMmIRl6kUlMHbYF0Vn58DfWmwxAncuJ/GXf8FfCF7eepllqSAoLIQbZWxUuWAxaFtdX0zbtJR2sfcT8vUlJTXuFYo6J2/wr7LRiae5+zgRdxULBvdd7hmrVcbTHqs7qDpn2sdpTL07YmaI27hQj+GuCIeZPl5MnNiZpXiPS0522s6u7T9ZIqqM2ZU3XZ7Ta3HFZ6JLS2JSTbEJCgp+CndwVbS1XzVtJjHkZoURdSG2F3uQq4t+cUF8vXtD4hKJYRROPtKlub9LbS0l+pTNmepFSfpmd0fFtOntD913VJGJKOmfdjIltjFuVJEMuC6sGhwdTdeTCUNhY0z1D7wRrja3H/iSAE+9JxdM3XCzfUiVm2cDdXvzFefvce6V0Luu5k5uMViBv1GC+MMZF/0xKnFvL7d5dMiZBX2k9DWlONS1WcoSCUtjpygCZ9Rf3RMICgJR1ZQiw2EhnCTBpjOrcPDutknokHsvNVna97dkpRZQj4iINMSgkJJE2lUeZDVB0+wIw3aS7L0/RdC7m+X1RC3e1e2JZUeuOPcHkmzY1LDU0EHd+ERzqFLFfMNrTWcYj6bor3eLtXZNkK5+0pS5OZVKbb5c55ptDsO/04woNkrdngqEt3NVpsvVmir4x013GnOTU5yihFCEXLTuzclGxycYxd9JW6MFi6PbUn2XxOdxuRqQvKF02CjFbC+cnolm7tnU+H6UzZBdOTVxtdtlVh8Yrxgxgqv1pzjx68VIYyZO3GGTxuZJkjX0vpTWhOU4y0/vVFSUoGpchM/zlDd7jNVQ9A4wTampMYu6Go06ezUf+GVwMJEARHgkDUb9kzzdhu17CMZSuAvpyRlIqsZc3mv056h2/fTkkNWCi1FOSxeMbiwjdZV/OfxP+HnUTZNa53Z8Gfu38s+3ROTj9Wv6xxnCfXo/aM6pFNktiKYaT/dzRWOXL03oanG2ScValeRPAKW1htS+k9bSkoxjaW2NmWqVQ9vAezikulZySuxznkxV3zx5c8Vkz16dTzMandRglQqPHMmry2bqyFhj9sXQfH/4hu9HQd+rOw2gRiJmTLdWD9At4OruRGpEjkYq/e83kpll4919+o9hoQ0dxpw2kr3IF4ty8zwC3xwV0qcQbO5pRlXcD8G+Fw7fRjpjePWscTm1ulzbVUeAKRROrPcMWKO0JC0tH12sfGR+WKS1Yd3eGKWXnaLjn8vnVfsl09XllJH+W7DnxWMHB7v5h2s8jEZwLaO/BtI1tPWhJzpTAf8AlmRmf/Jl1Qd73kNDvHV1PvaXb3WKJzkRi/TKnNLH2Ke7HvGE+4hprvno6EvLL0Et3vmp/XrDfEu7lr9/U73nbaxqXmmMNWcF/wD639OvYQB6PcCXAvZmi/hyTqS1NeMSctTUwyLKiIUpzulkPl8huPttTGKyce60016ubr5cvVN8GqHb6cYtR2EsRpy2ImXl5HnF309rdxL8W7wZ3SH6XwfpyBdr152VuRMZ8g4HoZX/AMRd46WnOY4o/FV2keeAL/fmjOdj8RZaU5JKzT1WPqJjZKNiWWZxzWc5rQ9/E2MZm6DySbP93HI359r6zPc9pH7WEIQABIyiFRiLK1k396S0fvdGjwuQBeFfMw4cjUVEw8tFVZfPp3S1SUNPTlj7OUqXhjNiovhEu3kfkXou8/hzT5ikRb3DKgq8R3ec0F/0tWX8PQZGwkxG13Vj6ylUXCOMfp16Y8QjCpYdLl5D+IhJzjultzgKS/UhinyDyHSXxv426sDT0W5aj4A236tR/U5vERWrbL2PwtjEJ7ZZMAAfWub5t/ITPXdbtZQv7KX3ykZRpFcUgVY8P+3WUZV517dIMGW2Kkxz4H2eloae37SaEZM9ghKkluJUtXXqrgCuRX7jW1DuoajH1QglSd/pjCXl3XVMscU1W3onZE/vQHfITDEImAqM/TnMQRUvjB0LW7lJRkYofu1SHF8YeUAjko89MtliT3m5wQK/KVPxDRGespt9c/QyV9UrRWlC+a9r56q/hvbz7judOJzJi2vEYnqfyjFfyx4OtH8dhvqYEZShTlQeIjcpNgefG3GMKfw/q/Z9w6kxixjImbaCU32DGN+AMlHgLqSFJHWTyH06mv7rQ1C56UYRbmWxZenaSFku7mza3iR95Q6iauru2SaupJIgMUI1tCf86F2cPppro/b/ABDTY3J8npksbfu8vzf5X6Y6q/is9LY7twJwxGK7XLXMgLpvxaDjzUs6IgxPVXuPOjKHpntnvjVbLk/hjtjK1k7S8pcGStHQu40q9UYgjKTOEUkLKpUNMRadpfJxfQOyiaZGMJGyq3O9mxveAAxXaG4XFzri+mO71Iyu5zX0oMLVclsyRVyQ8c1RJWjCjNauG2YPsoSZSkLp2y2wgSktGZTkhBNsnC3f8uLNGelKRKsj6WMYwPS/euEYl2PItVyGEdKdLctSMb4ZbR3WFkYKfdpsP2vruvp+mP2btZCElomyWyEudm2OQoL/AAtPXMt6i5EDWymj/n2ljHRjuk6sdNibS0jC0KM5sQPvSvF8h13/AEkSWzTIm4B3ahGOaUxqRbkZLfUWcVdb2PfxlL1jOTkuqLwZTdhZZV5kc9N656Q0iO0EYhvHyWMcZzZhzjL0p0dya5iGCP8A2jndfDdSO2LUdTTI4cpf8pLUbi8EvNeXoOr304kPtEdBoJQ9RZL1Qi3bFBKo5c80Ls5spQlJL8G7YxQuIM6YUF+3FJbAJAucgd7Km5ajJkSBWwyNGHnElQB4qJYqprVx7TgXu/4W+MZLklJkIEuN01bHdIzHk3X0rr6u4I6kpbz7k5SgMpXu9KyXlDEfF4q+q3Q7a5LAncrImojDcxdzVrMs4T3EoTqXw/uJyGLEEvYyKCZ6Ym4Qk2l5ThpZFcEqDyyooblhWlPcy2yWMy5Ed1t+qyRtUaSguJxy+jpSjEjpzxbIYiDGQbfxVWFx/N9FRnqyjEKdWWLI3ulJyyCNxCliDSu5zhTdv3WmxjctWCGfsobx5/5VPzrz0HTt1hbEKHLctPtFWJV+Yrj5+94OUcX7HTGhoy27QDDgNzmxK/OvHHnoGpORS+qV4BlgjwVLAftg58yh3AelY28Rtfu3b4rOPbCZrrERY1MQUheI3GjWqh+7hTDwsXPvVK8ufp0LU7mXKhwj8vpTIMNH55ydcM8AN+X0ivvJW1v+vtXDVle37m9lSXgqsiG274pvjJfShfeQPyJOHcyiO0C+eDdnLxgotX8/IrT11sdt+BtPyzin+j1zU1l4YA1RWKyfdFbwYstjl4HncacWOceyPHmxaMc4z+3XMlwOCVtaM52PdV8S0Gpff0oOMVqG3P1sz/Qekv4k7GOnqd5rkHfIjp4MA+lrzVadf+o89OfC+zdbWjEZQ1n8cEEYQkmUdvkvkvGTofcfBpdvGenPXnqfamntZTJ/zBHc/OWW/A+3Xp4nBx6mnlzAapSfDu6k6ccTIhG6kWbSqBjzQZHwZaobe61NuMRtu7XL+JvPj3rPDzB+G6omyW8k7jK1dYquX5XWfaugA3aMsOIkT6K3jHinnmzqTAE6qLkBah2jB30pQjFIYHJyq22844C6AMGbDpaichVJe0co+ecOeazw9Q0tGcn1Ae1ovBjLn6Y/PjoncRihg3cXgAx7g5tozzg6TvJ7D3Pf6zZUpXUrzsaac5q6Ej7mOuusMRuvu8ni/wAN1Risjx56I6OoVCUoyk7JAsZcgRCrBrFf0rocdH1WxTiki4/T+/7nRNTiT9Kk/pIOoW5zfFB/nP8Ameu6+jHUNrlOMCjWPGD8m89FhohI++U2pde2WuOTx8rz0Qn6WDbbm3mvkUGMZv8AOsqOI3JeRv5lDPQLkTvUoCy/ekukefrn9Yw7iLOFbsRmTgEfS4rMlAtcP6+S87ntiZKc4EgZfaP3UULkeXgavmW6lz1UanwvRkzs1Sdya9Mw5LG4p5qlGuWuvQxMD0M142taJne2CRIS2YysiKsLBAMYqgN0rQsa6R/0spTlGKQ08GaL+fh8WF4vF36rzW2/Z3ClHTKk8s5BxdFennd+WbF3enFp0p36fT6oxfVQcWrcj0+N1WHWpTSwts1Pak3TlKUxjptI2SibgnXNPzq+MeHqP2JqBKCbQkR2AK/3X5e74s673HaydDT9vXH7txJk2ciwq61I3jxf4cL9jrQjOEIE5XInt+/YPpMPFDLF/wDmDx1Epu4pQAWJGfolOUp+qFiVILPkL+OZIJc7rEt6sPhXcxTBGiMViM4gZw3uwWREoyN4Ol/ifwycWJBqEyNDNfxF2SylyitL49uoRltXS1DdLaBmuE22UUHD5aK5XpCQy6lEoihGu5nqSSLJIyyYuT+LC3Fpier5Qt6T76eoMRmylG8JHgVwljzxFwnyro8+x1NWOyEdqIkkk1dX89t2N4zFo8Cl2LpacjUdTfTLbhi/hJBTKUbl4w0uA9MxvRmlRxHxIdpoE5NyZDcwqlcLTuJbsMVDgL/E9aDTqFsNUWLZp1tkZzhMJK1t8lU1dDAC7pjwu5aPOIWRqrzXA+Om/h3xMEjCeoRZhWmeiPi0RvMuKLYi8oK6FpLLgVtHpC/E9LaEssbWtpi3Pgfk5QSXv17T7oiIahOVnou22lqTFpOHC5aPVZYwNQjiMYQkZN1zNzVLvsk3VYrbkAroD2WpAZulHFLLCBIvJZQZxGpcmL6lfvOwZx9Da9vmKutOW77sCcUNJPfl+6RRx49o+o5Z/wBBo3GKS5lJ9K2VUcM2MIsASo36VBDoejBlepK/LdsW45L87r9SMl9Lfqx0Kbqwn/wpbsu2trn0JZu4vna1iy/Li5cpZNajH/1GGgxj9mpGpCTxVrTSx27r5D8ebqua/wAKNeT9nNNuEbG+G3dH1XG0rFnUNZlRpasZQmyk8mte4tCpDncC7biNm5Xcp2P8O6rZGLJw/f1IoKg3CMiQpKvkX56IAG+8Xyz2O5rteMt1xyJuvKOF/m+hxyp56l9ljAccA+3Mvyqjims5suqD6kPuE9vJe3cF/erHv7+70L4ZHdKQ+AeB/qY+94rg9uvMG9iefhAdeS6/tJR0oX+GKqxibbX7t/PBUbM1VenAXRBXJd2LwNG7FVe14ptTAFWGim5wBGdAY+8yH68f5iu6cN26/wDmODm+eOc8/Lrg9xuYyEUfiUxCKb99FIKUAMsrIaJJJwfTNnUu00vT6WSUWziQ8lrlovclH4Y8HFrvTbK31Li0CnFVl96VLr2OkpaqIeLTGPf2q3Ll/t0/LUcYhV3CdvobJMoTN8YMPTK09haJGfFHPmq6qf8ASOpGLqb2UIEW5QlZEAqPquwwO3MuKM38u2InpUpfnx9ff+gHBXQIhAUDKmfnZfyfn8joY8rAFe0TCpGj26StPhpTe6I00yhIrImXDZLzVmV8h1fhk1NsN5Sy9V0P8wXeHnA1LN56vZQ3TYKl3aNLW7x93weOqrX72QzgAEYfaDWbST9AuJwXjnqgvrLOvH1MAfiBPhlITjm80vgxa35vjmvNdMQ0ZEUGQJn8Qss3lwqPqo4fp1Hs9WU1iykG3fhq0sz7mP3XoT3Mo65p2yg6cp+pZNg+XOaznP6dIWJ6STklSQKnZ/C0JTGGyO31TVjuXaBE5XgK8WoJ0vPt6w4KUpgCmTNOUJfe+fnqz0Nbclhec8v3k5V58/V9+mO7hshKUVK0idW1bd1mwdpwj8+gMpGjAmRunepW/wCgEu7nuqgPunOULXjnivy5pfC9RRb2l8VdgvieM2Zpu/AvVhOA6e5DLVAB99hii/w7ueV8NdR0HdG+LJYOMW/v5/3z0S5mhwattxXS0/swlKlsFSgiq7hLoj95r8JLDRSne/BgDVxLdCLIZxKEKriLGvSMkw3aberf4hCJoSltFdx6vUUQZ+b8h/anPU9puIAEftO3CgjtHW04pGqqObriz5o6cJHfrMRcAkp2mYh8MJRHbGUXVoSA/wDmMY0h6T7tUziXLocdAdIhpkZzNpDcRCcCQnpPDLNIvqRlmy8+L9lCGvEiYdPV1fH3tOGpKNe33D+1c9VEO2L0x9RIlPINS+1lpLx5C27z8vT1vRwyBhNGJ+YnvhujvZmp6o6btuRpkjLcYUtwqn7qVeKCp9z8EZSXbAGlkyjFiYJW1giR4ZJt9k6B2ndTcs29p7UenZQJUebx5vwos9l3k9TTnqTblCIxMIeuMAzyBLA+x4sZOG6kzaADQqc0fiFacNPWiQYgGzcMIx9nncbMori3b4X73toR1D0TjqavrQZ4yxEztiKb7baQ+fTXda79u6ZRGULaK43UVwh9nEpPF856a0e0h9tqaTGzYLJZbnH2tWJjd/Q6kqgHXeRKrha/f9Iods6WiTlp6m6Ur3E4UPFkN8p6X3fvfLxddR+yhqgxSUpI4Zi4JTje51JbTdzW7/20PTGWlulJWiealicd7G5C0S4le/8A5unvgs5a2lqznOVmmalXi/siYV4iLWKxWcdP9O+8KnlbHtEodrNhtmO4ifaSmSxbONm2pjYpGkWzdGwkq6MBZBPTt3Q3z3UrGV1JWsreTIu682nf6FktRbk5tBfRKMQtLb3Wq3YUnDUy7tlpmIhuQAwDLbQf+pfrn367kaAlfQ1Ke8lqxhOo6afeZcWNwY7kBJGR2np/e7Xs9HiCShqgzQ09hd/8smUj1tFnmSx+7FTsdGJSGXWhpXzReWmxc+RPljoXdasnTh6peqOpJy16dOE6q6pZvjgorNrs6mfLiQNwAlp/pYzlLfJ3FgT9ZVRr1RSVF3eVVqg6H3ZHT2spJGQjVseKtkRG/FheMsaEruy15XGF+nfKDg9RmNqnLz7WrWXq2hMlOMWEKZSKr+WQH1/O+pNyXZ6TM2XJ4ZhZsQZ3NxJxlGWoeg9EUrM1A9IFVVX/AM3A1/xHUgyN+pMQzEztfJuZQv8ALGbAu5P/ABDRPsxMMd8SsYKQown/ABJf+5OOo/692ackGU9OMpLKarbG73f8pjjmq6cN3no42V1Bn//Z"/>
          <p:cNvSpPr>
            <a:spLocks noChangeAspect="1" noChangeArrowheads="1"/>
          </p:cNvSpPr>
          <p:nvPr/>
        </p:nvSpPr>
        <p:spPr bwMode="auto">
          <a:xfrm>
            <a:off x="49213" y="-433388"/>
            <a:ext cx="1952625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81000" y="2057400"/>
          <a:ext cx="832703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SPW 11.0 Graph" r:id="rId4" imgW="7310608" imgH="2941380" progId="SigmaPlotGraphicObject.10">
                  <p:embed/>
                </p:oleObj>
              </mc:Choice>
              <mc:Fallback>
                <p:oleObj name="SPW 11.0 Graph" r:id="rId4" imgW="7310608" imgH="2941380" progId="SigmaPlotGraphicObject.1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8327036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://t0.gstatic.com/images?q=tbn:ANd9GcTtJo_r5IF609QkVejqNom6NA_jo-TVyHxp07HbbeB5TW0pg5d390TEBjS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981200"/>
            <a:ext cx="2976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3810000"/>
            <a:ext cx="4169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McDonalds buys 3.4 Billion pounds of potatoes </a:t>
            </a:r>
          </a:p>
          <a:p>
            <a:r>
              <a:rPr lang="en-US" baseline="0" dirty="0"/>
              <a:t>per year</a:t>
            </a:r>
          </a:p>
        </p:txBody>
      </p:sp>
      <p:pic>
        <p:nvPicPr>
          <p:cNvPr id="12" name="Picture 11" descr="russet burba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2209800"/>
            <a:ext cx="2971800" cy="12954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05000" y="55626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baseline="0" dirty="0"/>
              <a:t>Crop monocultures do not have sufficient genotypic diversity to adapt to in-season extremes. 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590800" y="2057400"/>
          <a:ext cx="40607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SPW 11.0 Graph" r:id="rId8" imgW="4030924" imgH="3319920" progId="SigmaPlotGraphicObject.10">
                  <p:embed/>
                </p:oleObj>
              </mc:Choice>
              <mc:Fallback>
                <p:oleObj name="SPW 11.0 Graph" r:id="rId8" imgW="4030924" imgH="3319920" progId="SigmaPlotGraphicObject.1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406076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7" grpId="0" autoUpdateAnimBg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800600" y="1371600"/>
          <a:ext cx="4114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SPW 7.0 Graph" r:id="rId4" imgW="6247800" imgH="5038200" progId="SigmaPlotGraphicObject.10">
                  <p:embed/>
                </p:oleObj>
              </mc:Choice>
              <mc:Fallback>
                <p:oleObj name="SPW 7.0 Graph" r:id="rId4" imgW="6247800" imgH="5038200" progId="SigmaPlotGraphicObject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630"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41148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371600"/>
            <a:ext cx="4267200" cy="3352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295400" y="5257800"/>
            <a:ext cx="6329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Rising CO</a:t>
            </a:r>
            <a:r>
              <a:rPr lang="en-US" sz="2000" dirty="0">
                <a:solidFill>
                  <a:srgbClr val="FFFFFF"/>
                </a:solidFill>
                <a:cs typeface="Arial" pitchFamily="34" charset="0"/>
              </a:rPr>
              <a:t>2</a:t>
            </a:r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 by itself will have negative effects on nutrition.</a:t>
            </a:r>
            <a:r>
              <a:rPr lang="en-US" sz="2000" baseline="0" dirty="0">
                <a:cs typeface="Arial" pitchFamily="34" charset="0"/>
              </a:rPr>
              <a:t> 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838200" y="5943600"/>
            <a:ext cx="749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>
                <a:solidFill>
                  <a:srgbClr val="FFFF00"/>
                </a:solidFill>
              </a:rPr>
              <a:t>www.scidev.net/en/opinions/the-hidden-hunger-caused-by-climate-change.html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057400" y="457200"/>
            <a:ext cx="3054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0" dirty="0">
                <a:latin typeface="Garamond" pitchFamily="18" charset="0"/>
              </a:rPr>
              <a:t>Nutritional Effects</a:t>
            </a:r>
          </a:p>
        </p:txBody>
      </p:sp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7"/>
          <a:stretch>
            <a:fillRect/>
          </a:stretch>
        </p:blipFill>
        <p:spPr>
          <a:xfrm>
            <a:off x="1676400" y="1295400"/>
            <a:ext cx="5943600" cy="351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Indirect: Food Safety and Climate Change.</a:t>
            </a:r>
          </a:p>
        </p:txBody>
      </p:sp>
      <p:pic>
        <p:nvPicPr>
          <p:cNvPr id="258050" name="Picture 2" descr="https://encrypted-tbn2.gstatic.com/images?q=tbn:ANd9GcTz509ruPUmYWVMCUwMtIAdR8KjUJuyr9KsvC0tscurM_iQHjv6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3505200"/>
            <a:ext cx="721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rgbClr val="C00000"/>
                </a:solidFill>
              </a:rPr>
              <a:t>E. coli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3505200"/>
            <a:ext cx="1111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chemeClr val="accent2">
                    <a:lumMod val="75000"/>
                  </a:schemeClr>
                </a:solidFill>
              </a:rPr>
              <a:t>Salmonella</a:t>
            </a:r>
          </a:p>
        </p:txBody>
      </p:sp>
      <p:pic>
        <p:nvPicPr>
          <p:cNvPr id="258052" name="Picture 4" descr="http://bepast.org/docs/photos/cholera/chol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31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1800" y="3505200"/>
            <a:ext cx="709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rgbClr val="7030A0"/>
                </a:solidFill>
              </a:rPr>
              <a:t>Vibrio</a:t>
            </a:r>
          </a:p>
        </p:txBody>
      </p:sp>
      <p:pic>
        <p:nvPicPr>
          <p:cNvPr id="585730" name="Picture 2" descr="Image result for salmonella"/>
          <p:cNvPicPr>
            <a:picLocks noChangeAspect="1" noChangeArrowheads="1"/>
          </p:cNvPicPr>
          <p:nvPr/>
        </p:nvPicPr>
        <p:blipFill>
          <a:blip r:embed="rId4" cstate="print"/>
          <a:srcRect r="15842"/>
          <a:stretch>
            <a:fillRect/>
          </a:stretch>
        </p:blipFill>
        <p:spPr bwMode="auto">
          <a:xfrm>
            <a:off x="533400" y="1600200"/>
            <a:ext cx="2428859" cy="175260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5943487" cy="488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Increasing atmospheric CO</a:t>
            </a:r>
            <a:r>
              <a:rPr lang="en-US" altLang="en-US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plant biology and medicine.</a:t>
            </a:r>
          </a:p>
        </p:txBody>
      </p:sp>
      <p:sp>
        <p:nvSpPr>
          <p:cNvPr id="158727" name="AutoShape 2" descr="data:image/jpeg;base64,/9j/4AAQSkZJRgABAQAAAQABAAD/2wCEAAkGBhQSERUUEhMVFRUVGRgaFhgXGBgXGhsXGBgaFxgcGBcYGyYfGBojGxgaHy8gJCcpLCwsFx4xNTAqNSYrLCkBCQoKDgwOGg8PGikkHyQvKSwsKiwsLCwsLCwsLCwsLCwsLCwsLCwsLCwsLCwsLCwsLCwsLCwsLCwsLCwsLCwsLP/AABEIAMIBAwMBIgACEQEDEQH/xAAbAAABBQEBAAAAAAAAAAAAAAAEAAIDBQYBB//EAEAQAAECBAMFBgQDBgUFAQAAAAECEQADITEEEkEFUWFxgQYikaGx8BMywdFC4fEUFSNScsIHM2KCkiRTorLSFv/EABoBAAMBAQEBAAAAAAAAAAAAAAECAwAEBQb/xAAuEQACAgEEAAQEBgMBAAAAAAAAAQIRAxIhMUEEEyJRMmGB8BRxkaHB0SNC8QX/2gAMAwEAAhEDEQA/AJtoT/iAh3ylrNS7h+IvGdxCxnqetYsVbYKCFJYg0rXmCNzRT5yl2D6PuiC33Ig8/FKdxQW19dYds6UFKUSl2FEu3ePyi1QTTrDqq7pD+nODJO0AGG+6t0FypbIBddmXViwmYpUrJmJSk/IEixL3ah18o3cjtXL+MZUzKlvxOGqHAcUjx+RMXnUSTVyTQPzbjpFrIx6FVZykVDX5muY1B0tDeZo4QOz1qT2hkqnfCFwHKiwT0Op4RPI2zKWvIC5Ls1RzppHluG2jmmMF5UkAgg1cKFK1FQ7hosdlYkyTmFWJIBKgH4EGgeGj4hPkamemqUkM9HLDnFPjsX+zqBUoEKo5dNALktyqPAPFdK2+iYpJD5lggpAIq+h0OrwPtDbeZCwS5IJSqlAzMzXhnki1yE0ezdqyzlSVP3RmLWUTvPkK3i1zJJYaX4dYxew8HneYpTk6Bh4AUbzjV4YJFr28np+UNFOg2glcsQ1QpCeHGY+kOYieHvCPKOBDwQDhWERDihqQgjfAsIwGEowo40EBNKRvESfCEDJXHSvhCtMa0KYA8McQiY6lO6GFGLMcHCJ/2UmOKkFMa0amMCjHFEw5IJghMkc4DaQasBMmG/DizyiIJklOhaCpmcSBOC4iIZ8kCxh82aoUiEqMMrFbREUGORKVGOwwp4acGSGzB+p4iCJckywC5J1Om6rcIATPIcm5s/vdEkrGE0sPG9jHky1fQLG4iQEnMmx0e0BYOZ3wCHSd5Y19IscJPY5VFwabxd/r4xUYuWULJAIH4T50PODB6rizIsJiSHDZxUCge/dtU6+xDZM0HufKUklTvmpcAAe98C4VSgMxJADVCgDvodDSJcHNloJUtasxBdmL5ix7tHDFy5D1aHr3MHkMStCzkJCQVanV9Gd600oHi5+MyUuocxryjPYba+f4YWQAnM7OAxL1FqndWLZaM9BVvHf0pTrCS53Hj7hSMWQtJSWHA16UixxeOIQaKahdhUg1IcNRrc3gGZKAQwag48ak73hyJ6ZiEAklUsMBVlCwSOJJNeGkbGrdBZq9hZlFLLTVOYt81d5cpG4nlSLDZuFnZgVLWkJcJoAC3ddyCT1jI7A20qVPQFSv6iAVFQZhl0Cdabo9NweJKwCUKTTX03x3KmTJZKGSHqWrzh8dEVO2+0kvDS1K+ZQISEAgEqLtfShs9oYYtgI4C0YlX+IuZbISlICkpKZjub5spT4V4UjSbG20nEoKkhiNOB19R0jWgWXDJIvELe3jIdo5SpSnSpbEOA5qfxV5B4rFbdmJJSVKdIFLir/MPKkc0s2h00zaj0VKwBDFLBNI85/ffwQQFshdWzd57aAgcQXNBaLzs/tRE2YkpJSWHzEd81cPeg5aQY5k3RtRqQIe8YbtbtWZKn5kTVISE5VVISLElmqqtDUbzpEGD7cqMoMCqZdWY0erizAMAaHWGeZJu+jWegEboaFNFLh+0YVIUsqQlYS4BUySWJAB1qCKagw7YnaJOIQkuxI306V6tFFJMNl0Z53Rw4h6EgHcSxLboB2jtD4YqFVBqNN3nGd2ttbMhIJOUEEKDEke3rEsmWOMO5pVY5IBOcMKmsSoxSFM0wFw7Ah25R5ptPataE1uK20r4RJge0i0TElSqAAEFrWA8G8IhHxdvdbA4PSyP9RhinGrxU7I2mZiRcHiKdG+sWQUWqfWO2LtWgWNUYbnEOKIjKW3RVCnc4hQ1+EdgmPA5sy2ZJ38hwHh4QLipw/CbPzq2vSkNClVNeMQqMebGNDJEqMWaNHdp7RKi2lC2kBFMIoepf8ASG0K7DRY4DEqXXMlASkOAWKqgG57x16cI6cF8XvKUpyb0N3JpqONHeAMPhioFi1KirmrMGvVosFT5qlZ5ilFVj3WYHckABtWFIV7PYHZHKwKk3ysaXdqfnFlg1Klq1Jq5elm6w3D4xKAnMM6Q2Ygkljr4louhgJc5IyqIqatUcDEZ5K+IOwENpMauXsxbxh8va8tKkkIXRJ1AZWhS6TvgpfZFzm+KeRD0geV2eBWoGYWSBYMXL08h4xoZocpmuy12d20QggmW6goEFRzaEGwDUNbu0aGR/imlRAElR31ANtHd4yE/s8FBkqZjqN++sQo7OKSXKvlOgcfcRT8UvcWjU7c/wAVVoWBIkMkXVMrmu4ASWAtV3vQRne0faeXiZomHNYOnKE2TvC3NXhw7NTFJYzBlP8AptXnAyuxKv8AuJ8xDLxUe2ahsjEIWqV8IH8SlZlAl+JIZ3o/EVi52Z20TgiR8EzCWyucjA5gov3qGjbxrvo5XZuYhYZcskAskl3cEGnIwhsCbMCSCgpBrrrV210hZZlr1XsajRye3mLyhc0pyupkFAs9HZi44boz+1dvGarMQEFy4QGd9Ws8S7QWWIDAAUJIq3OMziJqSDWpturR4lDJLJyYtsP2iWGH4bEAJJbViRQ8Yvdh9s5iZqFGQma24qCgm5OZ2oDqG5XjKYHAqWmh1HjWgeLHDSZsgEkIJcElTlk1tSpfjuh9ejgxa9q9tqnTQuaTkcsEklqOE87dYpFYsTEFQSorSC9kgCoKms7UpVzviLFKmjMTmD1BKWdx3iXdjU21ivSnMwSg0B+IU0JqSeFBQU8Yy33YTT7L2qpOHeYspCycrd492jt/uV4UrF72SxyBPMyaf4aM2V6946kku97htzRgBiStXcCgEmh0SNHLlmqL7omkYw5x8UFmcEZrEUZi9xcRt48Go9q2hPRMKVoUQXoRX+5uEZraOGUxJdnajOCpTJoDZ284y373yy8odgGBJBOlmMDDacxIbMWop3OlnD6XhdanvKP7jotp8s5nUe8VAM19AKNU7huvvQkELKJ0qYGByUNTuFCOp4Rn5s0u7kVd3ao1HGGqxpUe8oqO8u9AwrBVXYGen9lNqoUpUtM1ISn8JAQXoHGh/O0a0NvjwET999D7vBmz+0M7DpPwpmXNQ7z0OtNI7IZK2JnuJSN8RT5iUJKlKygXJjxpXbbE5h/HXa7+oEdV2nxE8nPNJbTQ9BDvLSsx6me0OH/7yfP7Qo8gO05mhIG6v2hRLz5+yCVcjDKWWGvFoP8A/wA4SzFz+enhGjl7EQLJc76/SO/udIYgqDcY4PxMb5HoxeN2YUPWAEJLsXj0NewpKgc2dzq49CDAyOyMoMVTFmtAEgebxVeIjW4aM1s3EzUnIjX0vBmLXNmAZkZiBQ7nppyjS4XY8sUYhtWS77id0GDAIJvMSN7AjpppEG4uWpJAWOyk7PTUBJlTAoFy4AckE8aNz840C9kpUc0pRSWspqtoGtFdtXCy5Er4nfDmuUZDrdT1BLaRnj2wWKJBA0ANOpNTDrEpb0dEIQUfUa2ZPVLopweT7hSlYDxGEzEqSogndeg/SBdhY+ZNllSxmBV3dMpo/ThTWCphmoJKQDwqG66uH8o55YdMqRCWLf0lNiE4hJopXV9OMR4TtBORQ94a604+ManDusJ+IAl3oQ441hqMFhwskpBzPlLG/wA2nD0hl7NIRYpFbhu05LJKA5t0h3aHbExMglIylRAcUIe7eHnFkNjySyjl3Es1Tpziu7QfBCFoFTLT8SulQm9z83pvgwxpNSrYpDE29zI4nDTAjMFoPByT4GLLsrt9ssoJDHMriDc9OAjN4qaSCqlaMKU3tBHZbD5sRUE5ULUwvRgfImO/KteNphnHpGq2jtdQV3UpbV2LhnoftGQxU4KmZgmhag48tXjay+zaJ6CsZkh7Gm+u6BpkjDyWpmINK3LezHFjax9bkdLj0VuzsclBAmIIA0qC/GL1GPkFWjZWuRZqHfpWB0bTkn/MSmtiQLW8YNVsaUoZk0Dd0gguDTU+m6EktTt2gJNh37BKWnvJGXQU9dP1gOZ2ew9QnMl7kE2ZvYh8nYqQg5ZuYuGr8prdr3jkvCqTrmIB5HfvbnElFriRRQvsd+7gzSppCjqag6l4b8OhzTKjk5u7eUSHAk95YKdQCWuNLQMvCAMrO+4ir7/KGS+YulBfwwUNmJpSjD0ii2jiUtcLAfRvCtbRYKQAiparj89/5RX4uSgpOQnPcNqxN2vDQ5BdFenF95Q7qkvQKfkKge2gjD5Togm2UkhW4Fx9PCAsOSQQgElzn0NL5UkUv5ndCkqWg5wGIpobekdFDI0uH2IGslQ56eFoJ/cydJSRxBP3imwO15pAGV9HN67t0FGdOSoh1EPQnXgQB9YlU12VWK1aZYo2JL/7SeYUYjmbEliqZbHeCPZgdWLWBqon+UM3neGYbaS3L1Txv0jJz9weXIFnbLmhRyp7ujv94UW6sPONQoMbe2hQ2qXyG/DzLMRw23w+XlJvDlSxv3Rw6HyK0NSB1hBI8IWTXyh6UPpCv2AKXKG7X9I2OzNmS8NLzrSFTGf+ngOMUfZ7BZ5zmyO8edG+8Abf2oVEy3LZlG++rEczfjHq+ExKtbCik/xI7azJqEySAELBJA3ghnjzlJegD8I0nbOS8uXMGhyn/cHHmlusRdkZI/iEirgeFxHWxjWbHwQGGQA/dDqA33fk596FiQPfvfAeDmEulJuSH8h9+kTYHamZ0qDKBbq1Y8zxmGSlqh2JT5J04MaDk9WeOq2eP03xOnE08LfWB5+NyoUdyT7844IudpWazHbd7Rt3LBLtlpTfe+sVGzMUZ08pmLJ+MhcsqOmYd08wpKYZ2kmAv3BwLlxvFragRToWRUFjHvyjcWiuqmPkoUQc9Ph/PwNm8fSHbIxqpU0LFwXhuKxqlmrBy5YNmUzOd5huGkkkH+ZyOQJB80nwgxvsVv2PZ0rzy05WCFAEAAEEEPU6wPidky1BsgFBUMHowtDNgTP+kk/0DyDRYqnCoBBNuojwZZcik0gOTM7iOzKVBqerC9DBWD2RkQpKu8NPyD7ot9OV4iWS4ZvZgefkFuiln7CLkoUU5hX1FOBtFhhVzkJDkEjVrn1vBal1aGBd949++Ubz53wa3YBMwiyDRLnfU11c+kIYVQAASkuwLFg/W0GrxOVLkDqW1PXTyiGXjcxanMEEe7eMWU8jV0PvVgq9mHNUBTCtbn7PDpWDZTCXLYg963e3NugxKx4w0K8oRZ5roXU10QS8NLSKykZj/KnL5pMQfu1DP8JO+5HPfrFgpgKvvYM55PAxxL/hIFaO7NcHeYvCeSSuhlbV0CTMCoF0sAAGBP5PbdugqVhiQajoNBu8o6pDj0iN2IZ4n5z7QmquhyZVMuYB7OSdd6ohmYJZokoI3nQPV4mWQb7z4iF1g+evYLmn0QjDzRdv+Sf/AKhQQmVxhQPO+QdXyJ0qYuzjWh8mh6Uu7h47KeznyrwtW0cRMJcBww4j3WHbSQWMXikIZ9S3hEI22kKyEFxvFG4HWJVYVy6iOtObNfrDsRh051khiSfYPu8FSxxVjxaStDkdrv2QTFoSmYlRFH0J0ULamu6KfFYwTv40sHIlQBUQzKIJAIPB6wsdhM0opDAct3eD9fWKubtVctAROQ6TZQJq29t3GO7Dl1RpAfq3LCYlK0kKAUlVFA83HIuAQRV0wNNSjD5mGUAq1JObWpuYnwe1pScuUOFUs5I1cfRniHE4SViAsCcsOUrCcoOVyl9QT138oZZGnuLutgzDY9EpgVJSLjMRUGoL6xnu0e1CZ6yCWpl6pBJ8SYLn7BlZkhc5RACUlwaB2Fa0J0Da1gTt5sz4WITl+VSARapAb0aG1aqQd0y87KYhS5AJqQpQqa5QxF+sWW2jlkLUdybbsyRRr3gPstiEfASlCgciRnp+MuT9Q/CDdoOpIllCSJoynM7AgA0CSC7C7jWPGzZNGS64Zscdc0jEba7PzFS/jSf4svXK+ZHBSbtxiilykkioZLZtG5840eNlz8NMKULWKtXdo/RvGHyNuzVpeZKzhBYqCBmBFSHY849bHnjNXHcrLGr9irwWwMxK1sJbE1JGpYPyYvuMWGMnIVLlmWh0hKkhQYZQFWYggu+t47O7SzVvnV/SGDNrxNx4RPsfYSsUtlTCkCpADlqWcsOsJOVSTm/yJ6OWanYR/wCmlXcilvYgleHBoavTf7vBKJGVCUhISEpAAqxSwFHPPjHRJOUEJDlmqBW4v18DHnyx3JtE6BDj2zDmCdGbUdTECccrMQWTat66u+jMesSztnEAqyG1e6Wc7yzax1Egk1D+G543wdAuh8me76EX3dI4pRZx784HEtnYaAcWdjEvwi1mqT00iMnbtIVuxyzmDG2v2gY4atFEBnpRyaVO77QP+2KSFKCXHE5a9Yjwu10zS6XBS2YGup3X1h/LyKNtBaklbRaSk2d/GLLDqDfSM4nGd4cCxi5whBfnTwH3j6/wXho4cabXqa3ZySm5MImhBooJ6CviIpto7NIIVKUSAapJtyO6kHT0kGkRgk0IpFcuCGSLTW/uGMpRBZSSKODU6ij1YQ4zkAl3Bpd+rcPvEy8M3LSB1Sn0r7EfJ5FLFNxnHc6lOxKmppweF8Qb63MDLQWU/L30hs9QygNUP973ELaextQQrEgQoGSSRCiP0Fsu/jpCSVOBo129mHIU4cAkcKeLxz4JAq3BhXi/vSGzrMWAb28GUb5LNHSoWb7aeccRMzaa21gOfiggMHNWcAkfcwahdB3g7uagcObQ3lrgFIGx8kfBUBR2A/5MYyM/Z6pk3ISabiPImiR0jUbXSShkm5FNHJd30tGMx09aFKANaj71jt8LH0fqUjtEHxRAUZabJNSLvuB1FIP2TigkTCl37jrPe1fc4Z6nVooZaFFyIehakpuQCdOH6x1aLQhf7LxQmzCiYqbUgjIlK3IIDKSfwm1LEiLjtpsZapKVOFfCFN+Xwrv6RldnYxlkgM6FimvdJHIuBGgm9tpa0ZFCamYzFwlSSfF2gaaI5dWpNEH+H80Z5ou6Um1mJH93lGyMr5TQMHe5BZn8CR1ip7P7PlolCYhIBWHJAuAVXo8XOE7ySGFC5feKD1jwf/Sa3Z1+H3yJlP2twwMtCnOYWJ3NZ9d8VWCMv4ZlkErUbg2SRXdzeLvtROdaJbAmhI5lhasZrEEImry2CiByFPpHN4LK4xR3ZY2V20dmlMzLQ8iFBr3GtGJ5xd9lsTkxCK3cc6feKiahl0NACOuo5VET4GYyk01j0M2XzN0c6hSo9Nl4oBuGjJOlKGIf2oCiq1YBh1p4RAJoCTSg0uOh0iHC4wEOfm4uz0bmL1/WKK3tZyBk3GgpoqhFabifGBgnjdjQm7N9IHxOIfMGYN6frEOGxr393q8c87tk29wwpB058QHENxUugAN/r+jwMvE1cWFDz1rBBQVEaUA3aceMIovhA6PNNoYuY+VSictOFNaRddi9nLDzVUCmCBqWL5uVKRrdof4f4aSZ2IxRK0JAKZaHQCokDvkVNTowZ7xT4DFomN8EMhBYCgZrUag0j2PERmsVLkrJvJFtEE1ffIarliNeB4gtFv2cnZkqBuk+tvt0jNYxdSdXNdxi37J4us5wR3UEvoSVP5v4R7nhszcVCRvF+HjBqcOH17P+L9jQzUamNZgcCZuFdq5TlSDlzEUS5YgBw1o8q232rZ0p99Y9I7Idppc/CSxmZYQkKD2UlICvR+UL4jLVJHPjRk8F2gkrUZc4HDqBbvnMnMKEEhIMuu8EcRE+IwSkLUCGIccuH14xosVtrCZs6pCFTCWKlISolqCrE6RWbfxsuYEzUuJpDFN0kVZ9xA1jy/Eyhmj6+Vw/4H0pboqVYV3Hu9Ib+7zmc+HG1usNOIL1Fx7eJFY5kkAPV/ZjyYVuFUBrwCntCglE0t8o/wCR+0KNoRtKCJa1gksSNX4mzHWIp00vWjuKp5wblGd/0JBDFt32gSahT1qBW59DF5VRZk609x3BO5rDQtTm0D/B7oLBJJrpfe4do5IJYpoQ9i1zrrDJspIBJqxy3d21a0Bu0jXaAtqzXAQCAXBHEspmjDz0KUsh6u0bXbEsFKclGJO42DRkJ8lWclP8pJ6uI6sLqNGb2oFw8kqJItXwjgFCFX08awZs3DKKSU7m83+0dOGyqClB6H1SAf8AkqOjV9/fQOvv7sDkYrKQQKgvBsogkBuPj+nmYEkBlWu7eDiLKRhylHxGoZnw62oEl/8AyPhB1qJOe5udh4PPJQXZ0rHKuUQfh0MvvOVUKeJJKSSBy84qsDMKJSATlbdvIBvuBMc/fASkOrKrKSn+auYAjwMeD4//ACRko8svgkoyVlV2lU04KBPO9RFR8TUsfuefOLDHT88kFSwS5LE1Y735vFVJW4ch66Rz44NQp9bHXrT3GlGXvAODf3vjqA1Q9DD5ct1FIqCbDiQPrBUxCcxymmh6xRypbgtN0bGVicyUskkqTxJc7g1mMPXROr8+nhA+z0Ey5e4J337p8YLxE7u1BLsxd6vpWmsVU/ScMtrQIZBAJJFaBOta3saka7ogThShQB/mHOln9IshOzFwpnLMKB7np9oixcgEJKi7vqaEAXizSoFIFxKCUkJYGzlzVqkgX9iCdnYJf7RLeY6QXKMoqEjMz3d+kOSHcDma77Dm1InwmDVMWyFFGULUSmigEg2O92EDFKpp0a3VIstu49K0qQQSSLC/gbjhGMw+xRlUZX8JRckgUYXdJbhyhq8JjVqIViUqG9aEqLdU/WD9nSFypSlKPxSgEqNEhr91Jo4Bpx5R6WfNGUaizY4STKFOCWqYqWRlUk5i9Mur86jyinG0jKzJKu6okFrKAcJ6MT4xc9qcTMnfxiUy847mRXeKQbkhn3RksUCq/SNgyzb1WvyXT73OvNkeRU/++zGYqcVl9BD8FtSbJW8tRSTfceYgYS3UWsLsdOvKNh2TlpKVEgFANHSCU7zzc+UUzZq3ZyaKQVsHG4qYXmgIRvykE8gTF2uc16uIXwnAy7z5BvWH/spLsKcfOPJySnkEcWQzJjqvy1jqZYYAWDvHC2YPYE+3EdCCSwF25W4mI6ZKVA3sSpwhROnCKbTx+xhQ/kzG0MWHxBSXdRYi/LWJcROBJUKBupcs3ExWqk5vxZbnfbj5R3GSghSVpJZwS9TSoNYvF3G2OnsSSVAuczFRpq9LbheJJa1S3SwB0BNvd2gH4wKhShsL1o44NWFPUR3lly9CH3GtekBtVsJqOY9WbMdf0A14GM0qSpYITRL2e5enN605xpwkBOZnOZw9e6KW6vAapCyqwQMxJZgModwGu9BWDCdLcFguF2YZaFKfVQDW58S7V38oE/Zh8PvOXXS3yuln4OPKLjFgkJBsH1VyFKCwpe/jXKw1E2ocxPQBvIb9IbzWByIkbIBSSk1FBRw5L35O0SKkFUsJOZwsrAYmlWpxv0giRLUB3AE2c6trU21FIh+EpSwblt70HE9PAwutszZYKxP8Nq5ga8n48W8I5OW5ABpysDp+fGI1yspKV7wzbnofr1g1eVSUslhR+QppvA8og+RbKnA4R1ELAISksCdWpUX/ADghGzUoyqL94r0YWdJ5uPMxIlXdoi54k0Lb9yRCUtRKXIAuwpR7EGrOL74z7G1tEs9SUykmgzgF9bnTkR5xR4mYEyguXcrykHVJF231BPPwtEA5RmYhtztUsB73deK2aCkjQAEdbtxYeUa4p7oEZtOy52XNAlyySXyiwNad5ibCjxNmLspJsCw0dV/dorUKMtCRmbug5RxrY2Z+dIJw+MKlHMXVQE78tXvR/CsM3Gh9aYeicEFwkBib3cH8oBxe1/hgDICXCSRvJyl+UFKnDMW30Ln+YwQJiSQwcMxoCL6wUuhkugfDLcNT5ncZrAPfdbxi7w8/4UpStVURuFlF+ZbwiqxAzEAOwBZqCwajV/OKTa2CRMxkhKiRLSHJUcuZQctSjOE7tYrGFjR5LeVODrUAQEpzV425/Voqto4siWj/AFnvjXI4e+8P4R3bO0wxTLOYApe9A29v5jaBtrzXQMpFEgGvAuwua6faHhD1Ky2JKUqK/bmHllZVLKsgBVlcZUuWSWd05qltG0jM7Uw6kqcWIBDcY1gk/FkkzUpl5U5khFM6gKBTuEpN6VPWKyZgvjhNWsX4CtNxaOjH6FV8fUWVPcz/AMQg0S5ax3CvXWNHsaeuRlUFFlqAVagUApSrcDutFZPwRRMAK0KYGrsVAh3ryg/ZElu8FFRQdC4Fw1TUnduesGnV7f2I5I3UrEADMwV/qI00rEP7cVZk5aaFmFTpx+8R7MWkJCSMoJLB+L7m6ROcSlu6SpmZ7PrTnHJJVyxX8yGXh/hpsSzFn8HCXggTyRwD6O1RqRAqwsocGo0FKv8ApD14hkl35D0EaUkuA3QlEgsSnqPzhQkqQoOVsdxJ+hjsU1obUgeXOCSQqrD19+cD4ma4ykinkDWJiEivzUI6tSkV06Xd7vTreOVO1SZz3aLL4aRLSwDtpUkmjeBiCdPByiz1LudPT7QxEz8NLE7qa68YZNS4VbThut5+MCT3A37EwmOl3FBrqaFgOUSKQWzEGj5vEOPe+BpSRQcekETczUJy2NRc3LdPKAgI4t3Ztx0sSNORiOZLFGSdCOhaJpkx1OSSSC7i7aty9IapbgcgSOZe0M+RnyNxaAGTwa2ruPvHUyixVQgj5aAWqTwt4wXMxAuCyDQ01uOf23QEjGnNZwpQvxP29Yz32QHQ6WApqDdrap7o6kdRDpywCnusC1E0uGDk8Hgn9mKUksQGA4sbF3qaW4vEaC4Iyg13u/zX6sI1UGqI5alJKHdqqLnVnBBPD1iTBYT8JDjLd7nOGPgtXhDTJyFgosd76toNDuO6HoUWdP8AIX6MT0v5wjdNiMdhZBsA9y9OlPCIZS+8BV3YE+D+FYSJhB7t2JLXoA/gG8YaklIzKIOYilXzZm6UHrE9+WKSzFEmpJokV4gZvXxMSBCcwIsWQ9jcOa2d4aFJIqSOBuaj5W0vEssAgApY0LcTT7Rm96GI5MpjW241sSG50AifC4kJSSdKADUt6AQOqaaNvd7jiSeniYjQshHeIdWnEl91K6vDRd9jRZZmfVISWe5GpZ9OXnFZtPZ4mzSsrPxFAOb3YaniD1jsyaCsB2c5R4h6+PhDZyyFHKAoil+Ni5+V/TdFY5PYNkK9ly5aSpSiEl2tUF6gM9Sw6wLtIMcvAsL2zOa6VHiYNKSZmZRzO2YlyAxAt9BEeImpUdCoueNa+bRnm08BU9LtGcE2YEkkkla1ZSbllLBJpWw9iCtjKKUEG4UrKbUFH8VEdIKOyiQlRLJSKDUFyvTfECk5EOLhz5k+Zi/mX9Qanf5letfxZgmfhBbjqNbfkIscApOHCwxUSHIBo5qBxYE9eUd/YBldH4mVagcsTwtCCKFq95q7yfT3rGlPf5AbaYcnbqUZe6UgDmA9yRrygyViwlaiAyW03n6PFOrBJNWO4Dibk8KdS+6LHBJ+GkJJFUihtu+kBzUqG1amgs4gtccKt6R0GwYgufBqQMhYAOja36coScaFByRz3DR+JiTVvcPJYLky3qPAlo7Ai8XKB7yQTyOtRruhRX6jkcsAsxqKV9T4QlID2cjTTc58ohVMvuGg5QThdN5B9npHGm0znsZlId6bvSB/hkK3t9XFIKyEkAly7c3+kLFpCAka1c72Zh4V8ILMyKdJb6eMEypAKdCoZdTqRxgXMSkU0rEqJ7pAAB7jW6ueLE1hk6sMXQ6awJa7F24m/UvEC1DvHcwHqftCzP46bhb1MNmId93vfCt2K3bDMjISGDUIO8kFPr6CHSpTgg/Mm4tdiH32fwhmHn5CkE0GX/xP5QU4UpeW/dJPiknrDKluMqBROdRJc72oKAA8OsRFQLlJIDeNffhHKg0ZwGJHM/cxIcOVEhIFKZRry3wkpN8AdseaJdIq6WcuGBHq8QzMws9QQNLBvq/WCiKVdIQlJUDwIA82iHN3XbeA/ACNwBkE2cxSzUYksKVt73ROJoCv9NSXbd+sBygFO1xWtDalH4mJJK8pSRU14+PQWhVu6FQVPqDYPlBo1DSg01hyUEB3qQzk7np4+ggNU41A1Lv4h62ZvOJkYkDujQsHua6jrA2CSLoAGrVnpYP4w92YgaVerP79YjmByDYuQBpV6+kTJJ7wNWOXoHo3ByIVOhkQqyhQYWD8TXL40iSYvvKIqGtxvX3pDUkqqQS2+5plqTwhIDJI19v6RWzJkXxbJFHLnxJ14iGKkJD5dGDjw8Kx1a+8AN5tx+avkOsSEpA4ki9dPR/OFsHyGzcLlAc90Ecre+UATMMFAg65q8ifyizmYhbEDUlvMe+UDIA1sBV9Kff0h0wsrlpKn3AEtyN/D0h6EGgLu4J6u/hBK5KRagqA/PXo8IBgcujnyP1aGb6A0yKetOcs5ZT9Bp5mJ0ywtRUQwSwbgwFeENloGYGhNXO6x66xEmUsAqD8a72LH3pGfyB2T1Us5WAdqUoAHtZ6xItGVuZpe0QSJeTMoUcW5kv1DwRJRmNC/wCukUjVUUi9qBVzC516n6brQolWC5YJNTXrChtSQHJWcCbDe8Tr7qBvP39+BiPDsDXf4DU+90dK8ynNteVo41dgoLkEApehVfgOA3l3gTG6D/Uuvhb0jvwXCS9S/rCmyaKOpNL0eh+pilbWNW1jEqIYgZuHlCQkpQVfzBhyZvZh8pJy1NqdfyjmLXZy9vyiab/cVLYHQ+Umz0bjw5PE2EU7PVrc4ZheKSfm+7+98dwCi/DhDJG0ljKw4Ic/6a73cePyxHJnVW9HG7UEN0vEYnrIa2ofxNvGHfDykKIf8y/1h38IXwMlqvSzNyq7RNOli160G9mryEKRLJqaJqfNjTrBiMAcgUX3dQFa9IOm90NV8A2Dn5iQsjKp013Mag6WEcRNSxoAB3XoTXibGoh+GlBKwlRFjRi+bd4P7MNRkS5IJTxcVejmCocBUaAJEnKVFYygMybmpYlXv1EdlzU5iG0rvG9vPxgnGrV8Rg3y3AF7V5AACsCGUAVgtmtV6N9TCSj6hWtyOROGZiflBLNwO4bzEsqUPiKHezMD/uNfmpXVtIbhML3iUrcChSLOD+XrFphJSRepu9q6uXrd4WSq0BxogTUpJ04dK+kSyQSCT+IWOpPR9fOBhNdQyjK5pz9iDsLLzqOYGjghzxf0ETUQJUwaeGDAsWSSTwDU5epiXALdQCg9KaUuSelHhy+6/dDvz8zxbwiDDFac5CaECm99Rue8Wqh6oGmIZQKqHcNXD/l0jksAqs5dhTT9fSJpozEvQprodBqNLQNIBzAgXuTydvEwJcitUwpKCUEGoqE2O9/vEEpd+QbxIMS/DJSQ296gNQDXkGgXKS46+VPrDVuGnZPilBwQe6GLXDO59QIgTJc0oA78G9TDZstWTV1MG5D0+8EFeVASDd66FVHvppGrsHLIJ5ZLp3UPMs3OHyJjJKL1pz1rHJqD/DCqVzKGo3DzoIkkYc5QRR3rrenrGYtbkeKWKNZkjrT7ExyVQG+7odREU1mzF2zGvj50frE8xgKVNnFiHENGwxRGSd+g9I7EEyTmJIeFG0ihq/mPKOIFDyhQoiuSoPKUc99PqYsMZpz/ALRChRT2D1+gyV/ldIDnfSFCicO/zNHhkchRcV3+kFyi5L1tChRfoP8AqiSTYcz6iJZv+V0+hjsKJy4/UV8D8Pp/UfUxLLmFrmw/9jHYUHHyHHyBL/zOg/8AWJcPZA0yW0fORbpHYUWXH0Y6/slwvyHm3R7cogygzQ4fviOwoSPKBHoJxMsCeWADqU7f1mBJZ7y/6T/ZChRCfxMGT4mTyUDMig+ZHoYNwo+b+lXoIUKD0L0ivxdk8QCeJc33xLIWa1/EmOwoqviGXJXo+Q9PrD8H8iv9v90KFE3yxVyI/Kf6f7hCk/LL4g/+7QoUUXA7HD5F8MjcHu0RLHeQNHFPCFCgPgmuDuMNFcx6Q3CHuDl/9R2FE2LL4iLGf5Cf6v7Ijn2Tz+8dhRZDjYUKFEnyR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28" name="AutoShape 4" descr="data:image/jpeg;base64,/9j/4AAQSkZJRgABAQAAAQABAAD/2wCEAAkGBhQSERUUEhMVFRUVGRgaFhgXGBgXGhsXGBgaFxgcGBcYGyYfGBojGxgaHy8gJCcpLCwsFx4xNTAqNSYrLCkBCQoKDgwOGg8PGikkHyQvKSwsKiwsLCwsLCwsLCwsLCwsLCwsLCwsLCwsLCwsLCwsLCwsLCwsLCwsLCwsLCwsLP/AABEIAMIBAwMBIgACEQEDEQH/xAAbAAABBQEBAAAAAAAAAAAAAAAEAAIDBQYBB//EAEAQAAECBAMFBgQDBgUFAQAAAAECEQADITEEEkEFUWFxgQYikaGx8BMywdFC4fEUFSNScsIHM2KCkiRTorLSFv/EABoBAAMBAQEBAAAAAAAAAAAAAAECAwAEBQb/xAAuEQACAgEEAAQEBgMBAAAAAAAAAQIRAxIhMUEEEyJRMmGB8BRxkaHB0SNC8QX/2gAMAwEAAhEDEQA/AJtoT/iAh3ylrNS7h+IvGdxCxnqetYsVbYKCFJYg0rXmCNzRT5yl2D6PuiC33Ig8/FKdxQW19dYds6UFKUSl2FEu3ePyi1QTTrDqq7pD+nODJO0AGG+6t0FypbIBddmXViwmYpUrJmJSk/IEixL3ah18o3cjtXL+MZUzKlvxOGqHAcUjx+RMXnUSTVyTQPzbjpFrIx6FVZykVDX5muY1B0tDeZo4QOz1qT2hkqnfCFwHKiwT0Op4RPI2zKWvIC5Ls1RzppHluG2jmmMF5UkAgg1cKFK1FQ7hosdlYkyTmFWJIBKgH4EGgeGj4hPkamemqUkM9HLDnFPjsX+zqBUoEKo5dNALktyqPAPFdK2+iYpJD5lggpAIq+h0OrwPtDbeZCwS5IJSqlAzMzXhnki1yE0ezdqyzlSVP3RmLWUTvPkK3i1zJJYaX4dYxew8HneYpTk6Bh4AUbzjV4YJFr28np+UNFOg2glcsQ1QpCeHGY+kOYieHvCPKOBDwQDhWERDihqQgjfAsIwGEowo40EBNKRvESfCEDJXHSvhCtMa0KYA8McQiY6lO6GFGLMcHCJ/2UmOKkFMa0amMCjHFEw5IJghMkc4DaQasBMmG/DizyiIJklOhaCpmcSBOC4iIZ8kCxh82aoUiEqMMrFbREUGORKVGOwwp4acGSGzB+p4iCJckywC5J1Om6rcIATPIcm5s/vdEkrGE0sPG9jHky1fQLG4iQEnMmx0e0BYOZ3wCHSd5Y19IscJPY5VFwabxd/r4xUYuWULJAIH4T50PODB6rizIsJiSHDZxUCge/dtU6+xDZM0HufKUklTvmpcAAe98C4VSgMxJADVCgDvodDSJcHNloJUtasxBdmL5ix7tHDFy5D1aHr3MHkMStCzkJCQVanV9Gd600oHi5+MyUuocxryjPYba+f4YWQAnM7OAxL1FqndWLZaM9BVvHf0pTrCS53Hj7hSMWQtJSWHA16UixxeOIQaKahdhUg1IcNRrc3gGZKAQwag48ak73hyJ6ZiEAklUsMBVlCwSOJJNeGkbGrdBZq9hZlFLLTVOYt81d5cpG4nlSLDZuFnZgVLWkJcJoAC3ddyCT1jI7A20qVPQFSv6iAVFQZhl0Cdabo9NweJKwCUKTTX03x3KmTJZKGSHqWrzh8dEVO2+0kvDS1K+ZQISEAgEqLtfShs9oYYtgI4C0YlX+IuZbISlICkpKZjub5spT4V4UjSbG20nEoKkhiNOB19R0jWgWXDJIvELe3jIdo5SpSnSpbEOA5qfxV5B4rFbdmJJSVKdIFLir/MPKkc0s2h00zaj0VKwBDFLBNI85/ffwQQFshdWzd57aAgcQXNBaLzs/tRE2YkpJSWHzEd81cPeg5aQY5k3RtRqQIe8YbtbtWZKn5kTVISE5VVISLElmqqtDUbzpEGD7cqMoMCqZdWY0erizAMAaHWGeZJu+jWegEboaFNFLh+0YVIUsqQlYS4BUySWJAB1qCKagw7YnaJOIQkuxI306V6tFFJMNl0Z53Rw4h6EgHcSxLboB2jtD4YqFVBqNN3nGd2ttbMhIJOUEEKDEke3rEsmWOMO5pVY5IBOcMKmsSoxSFM0wFw7Ah25R5ptPataE1uK20r4RJge0i0TElSqAAEFrWA8G8IhHxdvdbA4PSyP9RhinGrxU7I2mZiRcHiKdG+sWQUWqfWO2LtWgWNUYbnEOKIjKW3RVCnc4hQ1+EdgmPA5sy2ZJ38hwHh4QLipw/CbPzq2vSkNClVNeMQqMebGNDJEqMWaNHdp7RKi2lC2kBFMIoepf8ASG0K7DRY4DEqXXMlASkOAWKqgG57x16cI6cF8XvKUpyb0N3JpqONHeAMPhioFi1KirmrMGvVosFT5qlZ5ilFVj3WYHckABtWFIV7PYHZHKwKk3ysaXdqfnFlg1Klq1Jq5elm6w3D4xKAnMM6Q2Ygkljr4louhgJc5IyqIqatUcDEZ5K+IOwENpMauXsxbxh8va8tKkkIXRJ1AZWhS6TvgpfZFzm+KeRD0geV2eBWoGYWSBYMXL08h4xoZocpmuy12d20QggmW6goEFRzaEGwDUNbu0aGR/imlRAElR31ANtHd4yE/s8FBkqZjqN++sQo7OKSXKvlOgcfcRT8UvcWjU7c/wAVVoWBIkMkXVMrmu4ASWAtV3vQRne0faeXiZomHNYOnKE2TvC3NXhw7NTFJYzBlP8AptXnAyuxKv8AuJ8xDLxUe2ahsjEIWqV8IH8SlZlAl+JIZ3o/EVi52Z20TgiR8EzCWyucjA5gov3qGjbxrvo5XZuYhYZcskAskl3cEGnIwhsCbMCSCgpBrrrV210hZZlr1XsajRye3mLyhc0pyupkFAs9HZi44boz+1dvGarMQEFy4QGd9Ws8S7QWWIDAAUJIq3OMziJqSDWpturR4lDJLJyYtsP2iWGH4bEAJJbViRQ8Yvdh9s5iZqFGQma24qCgm5OZ2oDqG5XjKYHAqWmh1HjWgeLHDSZsgEkIJcElTlk1tSpfjuh9ejgxa9q9tqnTQuaTkcsEklqOE87dYpFYsTEFQSorSC9kgCoKms7UpVzviLFKmjMTmD1BKWdx3iXdjU21ivSnMwSg0B+IU0JqSeFBQU8Yy33YTT7L2qpOHeYspCycrd492jt/uV4UrF72SxyBPMyaf4aM2V6946kku97htzRgBiStXcCgEmh0SNHLlmqL7omkYw5x8UFmcEZrEUZi9xcRt48Go9q2hPRMKVoUQXoRX+5uEZraOGUxJdnajOCpTJoDZ284y373yy8odgGBJBOlmMDDacxIbMWop3OlnD6XhdanvKP7jotp8s5nUe8VAM19AKNU7huvvQkELKJ0qYGByUNTuFCOp4Rn5s0u7kVd3ao1HGGqxpUe8oqO8u9AwrBVXYGen9lNqoUpUtM1ISn8JAQXoHGh/O0a0NvjwET999D7vBmz+0M7DpPwpmXNQ7z0OtNI7IZK2JnuJSN8RT5iUJKlKygXJjxpXbbE5h/HXa7+oEdV2nxE8nPNJbTQ9BDvLSsx6me0OH/7yfP7Qo8gO05mhIG6v2hRLz5+yCVcjDKWWGvFoP8A/wA4SzFz+enhGjl7EQLJc76/SO/udIYgqDcY4PxMb5HoxeN2YUPWAEJLsXj0NewpKgc2dzq49CDAyOyMoMVTFmtAEgebxVeIjW4aM1s3EzUnIjX0vBmLXNmAZkZiBQ7nppyjS4XY8sUYhtWS77id0GDAIJvMSN7AjpppEG4uWpJAWOyk7PTUBJlTAoFy4AckE8aNz840C9kpUc0pRSWspqtoGtFdtXCy5Er4nfDmuUZDrdT1BLaRnj2wWKJBA0ANOpNTDrEpb0dEIQUfUa2ZPVLopweT7hSlYDxGEzEqSogndeg/SBdhY+ZNllSxmBV3dMpo/ThTWCphmoJKQDwqG66uH8o55YdMqRCWLf0lNiE4hJopXV9OMR4TtBORQ94a604+ManDusJ+IAl3oQ441hqMFhwskpBzPlLG/wA2nD0hl7NIRYpFbhu05LJKA5t0h3aHbExMglIylRAcUIe7eHnFkNjySyjl3Es1Tpziu7QfBCFoFTLT8SulQm9z83pvgwxpNSrYpDE29zI4nDTAjMFoPByT4GLLsrt9ssoJDHMriDc9OAjN4qaSCqlaMKU3tBHZbD5sRUE5ULUwvRgfImO/KteNphnHpGq2jtdQV3UpbV2LhnoftGQxU4KmZgmhag48tXjay+zaJ6CsZkh7Gm+u6BpkjDyWpmINK3LezHFjax9bkdLj0VuzsclBAmIIA0qC/GL1GPkFWjZWuRZqHfpWB0bTkn/MSmtiQLW8YNVsaUoZk0Dd0gguDTU+m6EktTt2gJNh37BKWnvJGXQU9dP1gOZ2ew9QnMl7kE2ZvYh8nYqQg5ZuYuGr8prdr3jkvCqTrmIB5HfvbnElFriRRQvsd+7gzSppCjqag6l4b8OhzTKjk5u7eUSHAk95YKdQCWuNLQMvCAMrO+4ir7/KGS+YulBfwwUNmJpSjD0ii2jiUtcLAfRvCtbRYKQAiparj89/5RX4uSgpOQnPcNqxN2vDQ5BdFenF95Q7qkvQKfkKge2gjD5Togm2UkhW4Fx9PCAsOSQQgElzn0NL5UkUv5ndCkqWg5wGIpobekdFDI0uH2IGslQ56eFoJ/cydJSRxBP3imwO15pAGV9HN67t0FGdOSoh1EPQnXgQB9YlU12VWK1aZYo2JL/7SeYUYjmbEliqZbHeCPZgdWLWBqon+UM3neGYbaS3L1Txv0jJz9weXIFnbLmhRyp7ujv94UW6sPONQoMbe2hQ2qXyG/DzLMRw23w+XlJvDlSxv3Rw6HyK0NSB1hBI8IWTXyh6UPpCv2AKXKG7X9I2OzNmS8NLzrSFTGf+ngOMUfZ7BZ5zmyO8edG+8Abf2oVEy3LZlG++rEczfjHq+ExKtbCik/xI7azJqEySAELBJA3ghnjzlJegD8I0nbOS8uXMGhyn/cHHmlusRdkZI/iEirgeFxHWxjWbHwQGGQA/dDqA33fk596FiQPfvfAeDmEulJuSH8h9+kTYHamZ0qDKBbq1Y8zxmGSlqh2JT5J04MaDk9WeOq2eP03xOnE08LfWB5+NyoUdyT7844IudpWazHbd7Rt3LBLtlpTfe+sVGzMUZ08pmLJ+MhcsqOmYd08wpKYZ2kmAv3BwLlxvFragRToWRUFjHvyjcWiuqmPkoUQc9Ph/PwNm8fSHbIxqpU0LFwXhuKxqlmrBy5YNmUzOd5huGkkkH+ZyOQJB80nwgxvsVv2PZ0rzy05WCFAEAAEEEPU6wPidky1BsgFBUMHowtDNgTP+kk/0DyDRYqnCoBBNuojwZZcik0gOTM7iOzKVBqerC9DBWD2RkQpKu8NPyD7ot9OV4iWS4ZvZgefkFuiln7CLkoUU5hX1FOBtFhhVzkJDkEjVrn1vBal1aGBd949++Ubz53wa3YBMwiyDRLnfU11c+kIYVQAASkuwLFg/W0GrxOVLkDqW1PXTyiGXjcxanMEEe7eMWU8jV0PvVgq9mHNUBTCtbn7PDpWDZTCXLYg963e3NugxKx4w0K8oRZ5roXU10QS8NLSKykZj/KnL5pMQfu1DP8JO+5HPfrFgpgKvvYM55PAxxL/hIFaO7NcHeYvCeSSuhlbV0CTMCoF0sAAGBP5PbdugqVhiQajoNBu8o6pDj0iN2IZ4n5z7QmquhyZVMuYB7OSdd6ohmYJZokoI3nQPV4mWQb7z4iF1g+evYLmn0QjDzRdv+Sf/AKhQQmVxhQPO+QdXyJ0qYuzjWh8mh6Uu7h47KeznyrwtW0cRMJcBww4j3WHbSQWMXikIZ9S3hEI22kKyEFxvFG4HWJVYVy6iOtObNfrDsRh051khiSfYPu8FSxxVjxaStDkdrv2QTFoSmYlRFH0J0ULamu6KfFYwTv40sHIlQBUQzKIJAIPB6wsdhM0opDAct3eD9fWKubtVctAROQ6TZQJq29t3GO7Dl1RpAfq3LCYlK0kKAUlVFA83HIuAQRV0wNNSjD5mGUAq1JObWpuYnwe1pScuUOFUs5I1cfRniHE4SViAsCcsOUrCcoOVyl9QT138oZZGnuLutgzDY9EpgVJSLjMRUGoL6xnu0e1CZ6yCWpl6pBJ8SYLn7BlZkhc5RACUlwaB2Fa0J0Da1gTt5sz4WITl+VSARapAb0aG1aqQd0y87KYhS5AJqQpQqa5QxF+sWW2jlkLUdybbsyRRr3gPstiEfASlCgciRnp+MuT9Q/CDdoOpIllCSJoynM7AgA0CSC7C7jWPGzZNGS64Zscdc0jEba7PzFS/jSf4svXK+ZHBSbtxiilykkioZLZtG5840eNlz8NMKULWKtXdo/RvGHyNuzVpeZKzhBYqCBmBFSHY849bHnjNXHcrLGr9irwWwMxK1sJbE1JGpYPyYvuMWGMnIVLlmWh0hKkhQYZQFWYggu+t47O7SzVvnV/SGDNrxNx4RPsfYSsUtlTCkCpADlqWcsOsJOVSTm/yJ6OWanYR/wCmlXcilvYgleHBoavTf7vBKJGVCUhISEpAAqxSwFHPPjHRJOUEJDlmqBW4v18DHnyx3JtE6BDj2zDmCdGbUdTECccrMQWTat66u+jMesSztnEAqyG1e6Wc7yzax1Egk1D+G543wdAuh8me76EX3dI4pRZx784HEtnYaAcWdjEvwi1mqT00iMnbtIVuxyzmDG2v2gY4atFEBnpRyaVO77QP+2KSFKCXHE5a9Yjwu10zS6XBS2YGup3X1h/LyKNtBaklbRaSk2d/GLLDqDfSM4nGd4cCxi5whBfnTwH3j6/wXho4cabXqa3ZySm5MImhBooJ6CviIpto7NIIVKUSAapJtyO6kHT0kGkRgk0IpFcuCGSLTW/uGMpRBZSSKODU6ij1YQ4zkAl3Bpd+rcPvEy8M3LSB1Sn0r7EfJ5FLFNxnHc6lOxKmppweF8Qb63MDLQWU/L30hs9QygNUP973ELaextQQrEgQoGSSRCiP0Fsu/jpCSVOBo129mHIU4cAkcKeLxz4JAq3BhXi/vSGzrMWAb28GUb5LNHSoWb7aeccRMzaa21gOfiggMHNWcAkfcwahdB3g7uagcObQ3lrgFIGx8kfBUBR2A/5MYyM/Z6pk3ISabiPImiR0jUbXSShkm5FNHJd30tGMx09aFKANaj71jt8LH0fqUjtEHxRAUZabJNSLvuB1FIP2TigkTCl37jrPe1fc4Z6nVooZaFFyIehakpuQCdOH6x1aLQhf7LxQmzCiYqbUgjIlK3IIDKSfwm1LEiLjtpsZapKVOFfCFN+Xwrv6RldnYxlkgM6FimvdJHIuBGgm9tpa0ZFCamYzFwlSSfF2gaaI5dWpNEH+H80Z5ou6Um1mJH93lGyMr5TQMHe5BZn8CR1ip7P7PlolCYhIBWHJAuAVXo8XOE7ySGFC5feKD1jwf/Sa3Z1+H3yJlP2twwMtCnOYWJ3NZ9d8VWCMv4ZlkErUbg2SRXdzeLvtROdaJbAmhI5lhasZrEEImry2CiByFPpHN4LK4xR3ZY2V20dmlMzLQ8iFBr3GtGJ5xd9lsTkxCK3cc6feKiahl0NACOuo5VET4GYyk01j0M2XzN0c6hSo9Nl4oBuGjJOlKGIf2oCiq1YBh1p4RAJoCTSg0uOh0iHC4wEOfm4uz0bmL1/WKK3tZyBk3GgpoqhFabifGBgnjdjQm7N9IHxOIfMGYN6frEOGxr393q8c87tk29wwpB058QHENxUugAN/r+jwMvE1cWFDz1rBBQVEaUA3aceMIovhA6PNNoYuY+VSictOFNaRddi9nLDzVUCmCBqWL5uVKRrdof4f4aSZ2IxRK0JAKZaHQCokDvkVNTowZ7xT4DFomN8EMhBYCgZrUag0j2PERmsVLkrJvJFtEE1ffIarliNeB4gtFv2cnZkqBuk+tvt0jNYxdSdXNdxi37J4us5wR3UEvoSVP5v4R7nhszcVCRvF+HjBqcOH17P+L9jQzUamNZgcCZuFdq5TlSDlzEUS5YgBw1o8q232rZ0p99Y9I7Idppc/CSxmZYQkKD2UlICvR+UL4jLVJHPjRk8F2gkrUZc4HDqBbvnMnMKEEhIMuu8EcRE+IwSkLUCGIccuH14xosVtrCZs6pCFTCWKlISolqCrE6RWbfxsuYEzUuJpDFN0kVZ9xA1jy/Eyhmj6+Vw/4H0pboqVYV3Hu9Ib+7zmc+HG1usNOIL1Fx7eJFY5kkAPV/ZjyYVuFUBrwCntCglE0t8o/wCR+0KNoRtKCJa1gksSNX4mzHWIp00vWjuKp5wblGd/0JBDFt32gSahT1qBW59DF5VRZk609x3BO5rDQtTm0D/B7oLBJJrpfe4do5IJYpoQ9i1zrrDJspIBJqxy3d21a0Bu0jXaAtqzXAQCAXBHEspmjDz0KUsh6u0bXbEsFKclGJO42DRkJ8lWclP8pJ6uI6sLqNGb2oFw8kqJItXwjgFCFX08awZs3DKKSU7m83+0dOGyqClB6H1SAf8AkqOjV9/fQOvv7sDkYrKQQKgvBsogkBuPj+nmYEkBlWu7eDiLKRhylHxGoZnw62oEl/8AyPhB1qJOe5udh4PPJQXZ0rHKuUQfh0MvvOVUKeJJKSSBy84qsDMKJSATlbdvIBvuBMc/fASkOrKrKSn+auYAjwMeD4//ACRko8svgkoyVlV2lU04KBPO9RFR8TUsfuefOLDHT88kFSwS5LE1Y735vFVJW4ch66Rz44NQp9bHXrT3GlGXvAODf3vjqA1Q9DD5ct1FIqCbDiQPrBUxCcxymmh6xRypbgtN0bGVicyUskkqTxJc7g1mMPXROr8+nhA+z0Ey5e4J337p8YLxE7u1BLsxd6vpWmsVU/ScMtrQIZBAJJFaBOta3saka7ogThShQB/mHOln9IshOzFwpnLMKB7np9oixcgEJKi7vqaEAXizSoFIFxKCUkJYGzlzVqkgX9iCdnYJf7RLeY6QXKMoqEjMz3d+kOSHcDma77Dm1InwmDVMWyFFGULUSmigEg2O92EDFKpp0a3VIstu49K0qQQSSLC/gbjhGMw+xRlUZX8JRckgUYXdJbhyhq8JjVqIViUqG9aEqLdU/WD9nSFypSlKPxSgEqNEhr91Jo4Bpx5R6WfNGUaizY4STKFOCWqYqWRlUk5i9Mur86jyinG0jKzJKu6okFrKAcJ6MT4xc9qcTMnfxiUy847mRXeKQbkhn3RksUCq/SNgyzb1WvyXT73OvNkeRU/++zGYqcVl9BD8FtSbJW8tRSTfceYgYS3UWsLsdOvKNh2TlpKVEgFANHSCU7zzc+UUzZq3ZyaKQVsHG4qYXmgIRvykE8gTF2uc16uIXwnAy7z5BvWH/spLsKcfOPJySnkEcWQzJjqvy1jqZYYAWDvHC2YPYE+3EdCCSwF25W4mI6ZKVA3sSpwhROnCKbTx+xhQ/kzG0MWHxBSXdRYi/LWJcROBJUKBupcs3ExWqk5vxZbnfbj5R3GSghSVpJZwS9TSoNYvF3G2OnsSSVAuczFRpq9LbheJJa1S3SwB0BNvd2gH4wKhShsL1o44NWFPUR3lly9CH3GtekBtVsJqOY9WbMdf0A14GM0qSpYITRL2e5enN605xpwkBOZnOZw9e6KW6vAapCyqwQMxJZgModwGu9BWDCdLcFguF2YZaFKfVQDW58S7V38oE/Zh8PvOXXS3yuln4OPKLjFgkJBsH1VyFKCwpe/jXKw1E2ocxPQBvIb9IbzWByIkbIBSSk1FBRw5L35O0SKkFUsJOZwsrAYmlWpxv0giRLUB3AE2c6trU21FIh+EpSwblt70HE9PAwutszZYKxP8Nq5ga8n48W8I5OW5ABpysDp+fGI1yspKV7wzbnofr1g1eVSUslhR+QppvA8og+RbKnA4R1ELAISksCdWpUX/ADghGzUoyqL94r0YWdJ5uPMxIlXdoi54k0Lb9yRCUtRKXIAuwpR7EGrOL74z7G1tEs9SUykmgzgF9bnTkR5xR4mYEyguXcrykHVJF231BPPwtEA5RmYhtztUsB73deK2aCkjQAEdbtxYeUa4p7oEZtOy52XNAlyySXyiwNad5ibCjxNmLspJsCw0dV/dorUKMtCRmbug5RxrY2Z+dIJw+MKlHMXVQE78tXvR/CsM3Gh9aYeicEFwkBib3cH8oBxe1/hgDICXCSRvJyl+UFKnDMW30Ln+YwQJiSQwcMxoCL6wUuhkugfDLcNT5ncZrAPfdbxi7w8/4UpStVURuFlF+ZbwiqxAzEAOwBZqCwajV/OKTa2CRMxkhKiRLSHJUcuZQctSjOE7tYrGFjR5LeVODrUAQEpzV425/Voqto4siWj/AFnvjXI4e+8P4R3bO0wxTLOYApe9A29v5jaBtrzXQMpFEgGvAuwua6faHhD1Ky2JKUqK/bmHllZVLKsgBVlcZUuWSWd05qltG0jM7Uw6kqcWIBDcY1gk/FkkzUpl5U5khFM6gKBTuEpN6VPWKyZgvjhNWsX4CtNxaOjH6FV8fUWVPcz/AMQg0S5ax3CvXWNHsaeuRlUFFlqAVagUApSrcDutFZPwRRMAK0KYGrsVAh3ryg/ZElu8FFRQdC4Fw1TUnduesGnV7f2I5I3UrEADMwV/qI00rEP7cVZk5aaFmFTpx+8R7MWkJCSMoJLB+L7m6ROcSlu6SpmZ7PrTnHJJVyxX8yGXh/hpsSzFn8HCXggTyRwD6O1RqRAqwsocGo0FKv8ApD14hkl35D0EaUkuA3QlEgsSnqPzhQkqQoOVsdxJ+hjsU1obUgeXOCSQqrD19+cD4ma4ykinkDWJiEivzUI6tSkV06Xd7vTreOVO1SZz3aLL4aRLSwDtpUkmjeBiCdPByiz1LudPT7QxEz8NLE7qa68YZNS4VbThut5+MCT3A37EwmOl3FBrqaFgOUSKQWzEGj5vEOPe+BpSRQcekETczUJy2NRc3LdPKAgI4t3Ztx0sSNORiOZLFGSdCOhaJpkx1OSSSC7i7aty9IapbgcgSOZe0M+RnyNxaAGTwa2ruPvHUyixVQgj5aAWqTwt4wXMxAuCyDQ01uOf23QEjGnNZwpQvxP29Yz32QHQ6WApqDdrap7o6kdRDpywCnusC1E0uGDk8Hgn9mKUksQGA4sbF3qaW4vEaC4Iyg13u/zX6sI1UGqI5alJKHdqqLnVnBBPD1iTBYT8JDjLd7nOGPgtXhDTJyFgosd76toNDuO6HoUWdP8AIX6MT0v5wjdNiMdhZBsA9y9OlPCIZS+8BV3YE+D+FYSJhB7t2JLXoA/gG8YaklIzKIOYilXzZm6UHrE9+WKSzFEmpJokV4gZvXxMSBCcwIsWQ9jcOa2d4aFJIqSOBuaj5W0vEssAgApY0LcTT7Rm96GI5MpjW241sSG50AifC4kJSSdKADUt6AQOqaaNvd7jiSeniYjQshHeIdWnEl91K6vDRd9jRZZmfVISWe5GpZ9OXnFZtPZ4mzSsrPxFAOb3YaniD1jsyaCsB2c5R4h6+PhDZyyFHKAoil+Ni5+V/TdFY5PYNkK9ly5aSpSiEl2tUF6gM9Sw6wLtIMcvAsL2zOa6VHiYNKSZmZRzO2YlyAxAt9BEeImpUdCoueNa+bRnm08BU9LtGcE2YEkkkla1ZSbllLBJpWw9iCtjKKUEG4UrKbUFH8VEdIKOyiQlRLJSKDUFyvTfECk5EOLhz5k+Zi/mX9Qanf5letfxZgmfhBbjqNbfkIscApOHCwxUSHIBo5qBxYE9eUd/YBldH4mVagcsTwtCCKFq95q7yfT3rGlPf5AbaYcnbqUZe6UgDmA9yRrygyViwlaiAyW03n6PFOrBJNWO4Dibk8KdS+6LHBJ+GkJJFUihtu+kBzUqG1amgs4gtccKt6R0GwYgufBqQMhYAOja36coScaFByRz3DR+JiTVvcPJYLky3qPAlo7Ai8XKB7yQTyOtRruhRX6jkcsAsxqKV9T4QlID2cjTTc58ohVMvuGg5QThdN5B9npHGm0znsZlId6bvSB/hkK3t9XFIKyEkAly7c3+kLFpCAka1c72Zh4V8ILMyKdJb6eMEypAKdCoZdTqRxgXMSkU0rEqJ7pAAB7jW6ueLE1hk6sMXQ6awJa7F24m/UvEC1DvHcwHqftCzP46bhb1MNmId93vfCt2K3bDMjISGDUIO8kFPr6CHSpTgg/Mm4tdiH32fwhmHn5CkE0GX/xP5QU4UpeW/dJPiknrDKluMqBROdRJc72oKAA8OsRFQLlJIDeNffhHKg0ZwGJHM/cxIcOVEhIFKZRry3wkpN8AdseaJdIq6WcuGBHq8QzMws9QQNLBvq/WCiKVdIQlJUDwIA82iHN3XbeA/ACNwBkE2cxSzUYksKVt73ROJoCv9NSXbd+sBygFO1xWtDalH4mJJK8pSRU14+PQWhVu6FQVPqDYPlBo1DSg01hyUEB3qQzk7np4+ggNU41A1Lv4h62ZvOJkYkDujQsHua6jrA2CSLoAGrVnpYP4w92YgaVerP79YjmByDYuQBpV6+kTJJ7wNWOXoHo3ByIVOhkQqyhQYWD8TXL40iSYvvKIqGtxvX3pDUkqqQS2+5plqTwhIDJI19v6RWzJkXxbJFHLnxJ14iGKkJD5dGDjw8Kx1a+8AN5tx+avkOsSEpA4ki9dPR/OFsHyGzcLlAc90Ecre+UATMMFAg65q8ifyizmYhbEDUlvMe+UDIA1sBV9Kff0h0wsrlpKn3AEtyN/D0h6EGgLu4J6u/hBK5KRagqA/PXo8IBgcujnyP1aGb6A0yKetOcs5ZT9Bp5mJ0ywtRUQwSwbgwFeENloGYGhNXO6x66xEmUsAqD8a72LH3pGfyB2T1Us5WAdqUoAHtZ6xItGVuZpe0QSJeTMoUcW5kv1DwRJRmNC/wCukUjVUUi9qBVzC516n6brQolWC5YJNTXrChtSQHJWcCbDe8Tr7qBvP39+BiPDsDXf4DU+90dK8ynNteVo41dgoLkEApehVfgOA3l3gTG6D/Uuvhb0jvwXCS9S/rCmyaKOpNL0eh+pilbWNW1jEqIYgZuHlCQkpQVfzBhyZvZh8pJy1NqdfyjmLXZy9vyiab/cVLYHQ+Umz0bjw5PE2EU7PVrc4ZheKSfm+7+98dwCi/DhDJG0ljKw4Ic/6a73cePyxHJnVW9HG7UEN0vEYnrIa2ofxNvGHfDykKIf8y/1h38IXwMlqvSzNyq7RNOli160G9mryEKRLJqaJqfNjTrBiMAcgUX3dQFa9IOm90NV8A2Dn5iQsjKp013Mag6WEcRNSxoAB3XoTXibGoh+GlBKwlRFjRi+bd4P7MNRkS5IJTxcVejmCocBUaAJEnKVFYygMybmpYlXv1EdlzU5iG0rvG9vPxgnGrV8Rg3y3AF7V5AACsCGUAVgtmtV6N9TCSj6hWtyOROGZiflBLNwO4bzEsqUPiKHezMD/uNfmpXVtIbhML3iUrcChSLOD+XrFphJSRepu9q6uXrd4WSq0BxogTUpJ04dK+kSyQSCT+IWOpPR9fOBhNdQyjK5pz9iDsLLzqOYGjghzxf0ETUQJUwaeGDAsWSSTwDU5epiXALdQCg9KaUuSelHhy+6/dDvz8zxbwiDDFac5CaECm99Rue8Wqh6oGmIZQKqHcNXD/l0jksAqs5dhTT9fSJpozEvQprodBqNLQNIBzAgXuTydvEwJcitUwpKCUEGoqE2O9/vEEpd+QbxIMS/DJSQ296gNQDXkGgXKS46+VPrDVuGnZPilBwQe6GLXDO59QIgTJc0oA78G9TDZstWTV1MG5D0+8EFeVASDd66FVHvppGrsHLIJ5ZLp3UPMs3OHyJjJKL1pz1rHJqD/DCqVzKGo3DzoIkkYc5QRR3rrenrGYtbkeKWKNZkjrT7ExyVQG+7odREU1mzF2zGvj50frE8xgKVNnFiHENGwxRGSd+g9I7EEyTmJIeFG0ihq/mPKOIFDyhQoiuSoPKUc99PqYsMZpz/ALRChRT2D1+gyV/ldIDnfSFCicO/zNHhkchRcV3+kFyi5L1tChRfoP8AqiSTYcz6iJZv+V0+hjsKJy4/UV8D8Pp/UfUxLLmFrmw/9jHYUHHyHHyBL/zOg/8AWJcPZA0yW0fORbpHYUWXH0Y6/slwvyHm3R7cogygzQ4fviOwoSPKBHoJxMsCeWADqU7f1mBJZ7y/6T/ZChRCfxMGT4mTyUDMig+ZHoYNwo+b+lXoIUKD0L0ivxdk8QCeJc33xLIWa1/EmOwoqviGXJXo+Q9PrD8H8iv9v90KFE3yxVyI/Kf6f7hCk/LL4g/+7QoUUXA7HD5F8MjcHu0RLHeQNHFPCFCgPgmuDuMNFcx6Q3CHuDl/9R2FE2LL4iLGf5Cf6v7Ijn2Tz+8dhRZDjYUKFEnyR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29" name="AutoShape 6" descr="data:image/jpeg;base64,/9j/4AAQSkZJRgABAQAAAQABAAD/2wCEAAkGBxQTEhUTExQWFhUXGBobGBcXGBwfHRwdGB8aGhwYGhwbHCgiHBwlHBoYITEhJSkrLy4uHR8zODMsNygtLisBCgoKDg0OGxAQGi8kICQ0LCw0NCwsLCwsNCwsLCwsLCw0LCwsLCwsLCwsLCwsLCwsLCwsLCwsLCwsLCwsLCwsLP/AABEIALcBEwMBIgACEQEDEQH/xAAbAAACAwEBAQAAAAAAAAAAAAAEBQACAwYBB//EAD4QAAECBAQEAwcCBQMEAwEAAAECEQADITEEEkFRBWFxgSKRoQYTMrHB0fBC4RQjUmLxFTNyQ1OCogfC0hb/xAAaAQADAQEBAQAAAAAAAAAAAAABAgMABAUG/8QAMhEAAgIBAwIFAQYGAwAAAAAAAAECEQMSITFBUQQTImHwcTJSgZGhwQUUQrHR4SNy8f/aAAwDAQACEQMRAD8A4nNsL2p+zQTIIACVRdWHUACpJSFfCWZwNoyB7nl92eMMjZDAvR/zSPJiiUuzVH1ilAfEG+cey1pU+WvnpACev2EE8LQ02Xs7W3gQIU5LOwc8huYJwiwmYgmgcGvWMYO4ogBZIqD9AIWO+neCuI4jxEEghn+UBBZJLdX06QENLk2WGGh848lvR1AU1gNZUTUi7U+UbBWUsoeLp8hDCl101tr+0UmiwsxB3j2ZPIDDsCG8+UYgKNGL7iMYtlUQS4A53fa8RK1ME0DC1y0UnylP8BPf1pF0Ia/7jlGMWKDUuBFa3JdtKCPCtt3b8bcx5LUKX8j5WjGNFoYVN/zaMSgUOsaqDnUC9de0UK0hyXNbRgFFrY2NfyrxjPSRcnrS20aTFZma7+UWRKKlMSGaMYETIKtVDlm/KRtJk0Lgih8SlObEUbrGypLG7evnHsxQyHM6iWHLfTpGRqA8OkZgEAAC/wCdIdomE6fgtC/huHWtbISPKw1J+8PJ+BVKICgBmF3BD9o1BRjLUDfd4166vAchaasaDXn+CNswavzjBCVJ+8egP00EDqXSuw1hotcj3KEozFY8Sl5QxJbwuVPlTXSsFKwN0CrSwe0VKX67eUeKQCxdzpFXZyIAS0sMCDzjBSQH3335c48mLLXva9auflHqgWryPzDRjFkpBdyRQW/OkVKWDtu0UUo5SU0LUJD+kUwqlLTmd71tuHjALmVEinu/+XnEjGGszjEkoSlYTMUkAEFLBNAGLk5jzaNOGJlqzJypFvEEjM2gsyfnC3CSEKQp5aszulaSfNjTlSLIxGJ92ZQTRdM2UBXnvEHBt7vY43jbbSYxlYqQVJZCQqvimLDU2cU6x6vGJSlSEypc2nimpUFJ7t4ixDaCkIRwjLcKJ6702vGSuGKylQCwdA/2AgxjKKqxlhfceT8TLkpTmy5yknMLlL0BABD/AHjDiKgoCWVGapLKSC/hBAo/6jyDQiVwqeAk5TUEhqltjs+0bSeGTiA5UkN37mFWPszLDvyAIVnnoHwgqZiTQHQm7R1P/wDNSiaqTuQn5jescxMwKkzE0JZWx0No6lGHJLpS6eVzFJpvh0VlfeggezqEk/zXSLsA46OfSMF8IIqJyMrmj15UIiqsNNKnCGGzu3cxT+EW5BLEB2JDwF7yMm/vHqeDuFFU5Hb92849TgUoykTASVMwSSEjcvUiDZWBVlqknoHHpGWL4etgfEBzcem0PXuHdb6jWdg0Zf8Acyg/EXDj/iGgfF8Gle+SorOQWSD69TBUvCIyOqYoqa1GfYajzjL3V/EAe3oIRwr+okpX/UDq4RJf/cWAOhL6jvBH8HIBDBRyml2I2I1aKe4AvNB+fW8VnYb9TqHQAd6mFcVW8mZ/9maHC4ZRcpUCxs4D9Bp8oomRhkoy5H3v8/3ipwxAfMp9BTXeKnCP+og3PiL9toDgu7A4x+8z0TcNkKVIAB0sR3FRGWfDgFISACztdk1u9+cSZgUqIBWp73HqY8HApRN1Oa3G1mpGcY92BqK6sojD4YqJDs1A5pzMWHDJMxkuUArJUpJHw/pYE6V6vHq/Z9Ap71QA3AHk8eS+AIBKTMIapzMW2civy0jKSjvf5m1pb6h97McNlSgsJmJmqJYLA0owy9Xe7wh4yf5MpfvgVusqSzEEOPIEeZEBnBFKnE6umVJHRoLxWBme7qsFIdgTXxFzQc4rHxGOWyZSOSPcAkSBLpVVD5xJc0ZcynTSlMznQ0go4clJWSGqGfVntATeCWAxcpD+UFST4LqSfAWmUQS9gzncmL+8dy1EhTc2BFupEGYvNkFkl23d4XTCAleVgMqUjqS/lSHQNSa2BMLjgrMVEIJYgVcgO/R/tG+Fnma+VwNgz9oVzJAKhWgbMGfTT0jREwhCxVNLD661hFK2BTTDsQSVksoBLAM2gbe71jOatZY5iA99xrTqNovJVlD735OPwR6miQvu3/1hhz1Ex8wFQz5uVmi2DGWXelaHqdYJwvu/cqOZOdVW1YWceveFEpyxUo5U5qVZifW5g9ABaZidSh3L058niRlJ4nKAAKQ/5yiQDB/DirIkZ1BrN9fOGMpKxdyH/UHbo3eB+EcSRLleMm5IypB0Fjd+UWmcTStJMpSykEPmLnXTT9hHPOcYI5smRRbVG8qZMzMkBtgB/l4KUS4DJYCjEk+biB5S1MU5AC1C7EW/V5wTLlpYFIIPfyJap8ohGcVxvfc5oyaFq+IEEs7czvtSDcM60ZgKauody7iFc6QpQoGJOtKQ0wmIShAQBl3q7vqad4SOWnblfsZTrcwm4nKWVfTnvVqGNsJigpTErAP937RbH4YzQFAh0h9ftC4IY3YbmBLLkvUnt9DPJIdLkaS1ZjuSw6auYOw+GRKDq8ZFidx/SnQCMcJjEGWA+Yjp2PaPDmWpy520Hb9R7R6eCpLUe1/C4LInKS4KzsTilkqACU6BSvEezECMBjVfDlyrvkP6tw+sPJfD1NYfnVzA2O4atQZkqHK46W+cXaPZ9PDOcIUV5UrWpZPwEulINS5JJLb07wRieGZfjKH2Acm5rYDqY3xOAUgFYFUhq3Ll799YWJxvugElKcpOp8VdXvePJbeOcqjv36Vf1PksqePLNQXV/wBz0oQxJcEaD6UpF5eAqCpkg1AFejvvGacUgrSq6bEcxpAeK40BmKQCE3c0+URjDNN3y/2IxWScrGE7AunMFPVqCnWN+F8L94VFRORN1avsIO4Xw9cxKHWhAUlJWS5+KuVIBADBqm5g3jZMpOWUGADJG73J3N/OO3HDJOe8tjulgy42pT360uwHN4XhiD/MXLJ1cH0ZvJonDeDIlq9571U0itWAF3LQkm4hBmGpypZ6/KNv9XlIqCekBynB7npSwYM8Lg6+dgxE0LVkDDMSRMADgaC9+fKFh4XNMxYlErSlTOSBma/r8o8KBMmfym8Vg9nv5VhhhRPQkJCTlJbMwftmIEc1Sn9uN/Pm58/OEoScZdAf/R00984LkgPQtvl0vGuIQDJU0pCE3BSliws9KiCcNjDMUyRmQCakah6PYV1jPiswqIFgBRIqxq4oWOlY2pRi1dLgS+glwOBVNBV+kEBgQCfOlngkcGYAKQojSp+himFmrSfdJVlqSbWO9LwwVi21PUlyYdYHSSbX0PX8D/Dp505OWmBnOwiswXUlI8ILUbvWFGLTNIfIQSoPmHwgPZusN/40mooNz94qrFUcrLbgADzIEdeHws4tu7+v+jon4Pw2Pib/ABr/AEKhw6Z4A/hWXVmo43OoEVn8KBUSC0vKzqqVf3AachHQzZacoVNUWGnXQ05W5QBjOKSWzlNE/wBxLm1KN9ITNjyraFL3POlDJfpaEmGxAzlITStX263JgtSgaBPq3+IFwJ/ilFUtQBdmWGOjNlHrGqAES1urMokpdLkGorUcj6Q8m4pLqO5tJLqbSsGwVOpRJQKbsH5Qjm4xCUpSsgkOGcUIJre0EylsSSokZVAAuwJINuusTBYVGXMBmJJej17Q6TrcdcblQiWalX/tHsYTZBJJykcik9tIkY1jjBZylXu0hRo4O0ayEFAICWq9v26RhJStS0jO0w2SoEV2SSGPPSHWFwymObId8pBHlHLkjK06OXM97MsJhZszRswapZxoawwwuFnyXZC1AhmfNawo7QLisccobIXoSH052HaPMJxdaAUuWajuSDofFcRKMscLTTXuiGrZ7FpXDpi15fgLOyqMLOf2grEcLRKQTMmJUr9IJIDdqn0EZz+IFQFSGNK1NnciwO3KF5kKKwvWtamnOFXkJ6Yq66/ORVT2Ck8QyJMtJDqurRq0a/KBQhalgJS6SalrDXnb5xvNlg3AAOgs++794yOJEpkpqTdSnYPoAPv5ROOaEppRfH1DF7+ka8LwKjMuQhFS2uyfP0jbivtHIwjuc85qpTf/AMiXyjlHMcb43i0oaSsIRaksA7EhVXVHL8LlJmfGp1fqBu4qOr+Ix6eP0Q9J7HhcixY9MeXu2P8AGe3eJmHw/wAoaZQD6l/kIwke2eNSX95mTqFpSfoDF5OES2g2fl9IGmSknOMySTUNpyvAcnfJbVN7tscSv/kFSnlzZCVc0rKfRi3nA8rhi8U82WFJQ58UxSWDXY0caWjX2U4Dh5/jWo5kK8SXpl0cX211j6J/CS5eRkBkhk0GUf8AEW73gqDyParJZMOXI1t+O3/pw2J9msR/DkSku1SoEeO9E/LtCjD+zeJKClSPdAEOVNrXepLCPp8ziNWFYU8XmLUki4NiCyh2sY6cXhowXNnRh8DGCp7nP8P4uZZ9ws+JNEqNlDY84cnigWnLM6A/luscB7QSlDMpRZaVAU1FDXb8pHmH4utgFkkaLF//ACGsc2WDxzuJVyjL/jydOGN+M4QgFi73a/eEyppBJIdk0hjLxVHzZhpr/iBiRMWkbqAbvaN5qa3OLJ4aUHa/Q6jhM1cqUhPwkgKP/lVo9VjZ05bOTqyU27D5mCV4gSiTMShRNg9vSBsXxjETKSihI2Yg8tWPePPim8lPI1fT5weK25ytvk0xs5SEgFCgoaqJduTxTG8STh8OJ3xKXQOGLnRthWo2hbOxuIR/uTSFEEBKbtqSRYW37QoxyioZlAkpILkvvWprHRjWmafK46bFsOByyRV8hWBnEAqVVSjXpBCVuXNh6nb80hN/FfCNawYJxAfy71P27R3eGjrm2z6bxeVYMChD585C8RxFKQaZlCgGjmwEa8LmDwz5pBLnI4f4bqSLCtB3O0c5icS6VEU0O4MMsOXlISr/AKbE9CK/KOnPk0rTE8SPqdsLx+O94CHy5ikpqSVEMkprQVPneEOMUWyqcQTjZ2TKfizAv31Gx/baBzOBygkCrsoUf7H0rHHyNwZ4SaUMEk3p17R0CZalJzJQ4LkmnoDp1jnJmJawSL/CATXQt8wY6rhGISJYRMJSlIFQakmpAHJ7xHNVbsjnlsXwuWUolPiVorKzbsHPnDCdOnKSJcuhNyqjedye8E4SdICc0o5yCxs7n1EVxE5QUpSvCKMaVe6QNG1PSEhPTC5u/p/k49TbtnKFMw/pWrmA792iQ+VxUJpQNo0SIfzGH7v6FfNX3UaYjH+FClBwhRI7pIbncQIcRnLpfmAC/L8eBMfOygJKkuPiY+han5V40mKKQBtrp57wsXkhDT9qviJtNJBGNwy15TLBdOYsNaWFKf5gXDYVZ8RFd1X9fs0WwSZq8ykIWqrZRsK126neNV4fEI/3EgAmgzAH7GKOeVQuKX4lIzlGNKgiTgySRnajjW3zHlBXDcMUEmbNGRtqvyH+YCkrAWlT6NTnX7esZcXxBzgAu/pHJeR9Fv7Ebb6B2MxUv9GYNqa/UQB7nOCoqSlIBc1HrXSAZM9MxKhnqDQVBIF7hif35Qy9nPZxU5aZs5J90FPUsVOKIFXfflzjo8PgcZXLkviwtypcjxUuUcLJr4WcLUGDru+gqoCOG4vgPckkBiFULX1r/wC3Yx9J4nMC0e6KAEgAZf0to3IelI5Hi8uqpah4FUTqU005V7dBHoNbHtqGlLYQYfGSpgZbAt8KqjqN4wxM2XL+HIVGgCUgX5wvxmFUj4klhZTUPN4wTKAHvConQdT9h8xEh8uFp3F7Db2fxikYjMD8VC2sfSpXESZeR7V78vXyj5zwRDeNtKCOr4XMKlMx8RF9HcN5PD4nTsvJpUlwErxniYXgbHzFqB8RbbXqPtC6VjXmAEBiWJflFMTj1BZcMk2bTnHoalRRzVCjGlypKy6lOx3Zz2o/lCbDziBlvy1htxRwQSQWLuOhryNvSFXCpH8wF7D/ANo5Mqs8vPLTKxjJ4XOFfgcAjxCx5DXrBokpCgrNQEbX60HcwPipqs5JVswG3UxgqYkpIcv/AEMR3BJvyjjacuNjiWbLWzo6fGTTd3dtXvWNJE0BJUdKws4dOVk1UPCFJ12fxWYPVxUc2i+KWrKUhRIo9BRq6DelY4n4VX9TiePcLPEiNQH3AiuIniYimQv8RSljSz1HOEs93UAKnU22I9IM4fhSEqdLpUxB138qx1+GwaJrctCCi07E2JHiAfxBxZr9YNnYinwkaOD9I0OBzTAQl8niYenr8oHxSmqLH87R6/h4qCbO7PmlkjG+n6i7FK/U4PTXkecF4firkqAYWI3hRi1s4sReMM7S0qFwog96xHM7ZKDOhnEKIKFafCYBxqiTbWAJvEHSGQAQNLQRw/Czp7CUkqUXe7ADUnQViA0h7wPhwW82YoIlJUA6yHUtnyp5gVh4jiGGQGKfersTTK5uA9zzbpFsLw0IkplrQolmAKsoANSttySTrRhCLEYBQWEsl1FgxF3sKPudaaxLnc5dSm+QlE73QpqaVDjYH5Qwm44qAUVUIDDaGKPZjMHz5WDCgYfX1hPxqUhCjKlqKiEjMSTVRcFi9GBFBaI5MDonUZPYCdKvFld9X/eJAExWU5crtsQez8rRIsoNKkX0s7adhEJTZKtmL15vWARMkqcKmIzChSqjcg4byjGVPUoJIYcjtqKtzHaFMzBy0ktOKlKJJ8Lau7ua3tvCQTctyMcbb3e50Unifu0e6RNIBchSEuzt4ipqgUFCSz7QqnpPiJmObHxEknkdd/OMF45KUpSEu1tdats8ZLmrU/hIDuQEtXegps0Up8Fowa2NZGINAEqzaqFGarsVNSp0jTETTlzVOYMljclw4tp9IBkCYogAkAF8oJ7lyPEfy0FSVlPgIDuTVxcVALsBbX0pC6AOG9jb2O9nf4idWiUeJZ/U2iXBoSd6sCRH1LEykBszZUjwjQbfMxzH/wAfzQETVACsxlMGdkird46PFHMxSaC4IjojxZ6WCO1iL2hUlKHuXFdn1PJo4/iU1lBKnfT6V846Pjk6WHS7A3CvhO4BsDyj57jcesLylRJRZR/pbXd383gSZ0SdINm5JqVJBcWO42/zyjlpiTmYhmLZRpW37w7wUsoQVm6q/cQGqWDNzkslgonQadzSEkDHkrkZYVGRIJD2pudEj8sDD7ghV4pq2ZI8KRck/Mub2rHO8OQuevMDlQn4NTzLbmHMuSQStSVBCKlS7qNh0ANkgAQUqCpanqFMxTKV4gSFF20qadhTtByMRmGUsFCxIofKOdQlSJyifhUo/MsYcyVZgAm5uToBcx0wew2OToA4vw9ZSokpJSHdJDsNCHtrCbCqyVjr8RlSj3clGZShUuHPmXPlHJ+6IVlUGKaEc4ooq9jg8dCpJoacPn5iQoAkVD0fcOPxoYysYHYyhWzNu3KOfSohTihBpDWViELDJVUaaAnQnraObxGBN6zgSvY3lLQlfjQcoIJS9buQ7UNCNYO4rPlqBVIC0IJSQFXBoGoT4Xr2hX/DTF5lFRYaEuHdmSGLnnbeNpeEWBY1qbMSOtT0AiWjYr5dnq57JdKRmOrMWpVvLXXWIcaoIcrJdTDm22w3gdSSo5SWOpYuTsKftSM+JTHUUg2DKWbsKMNnv3h8cEnYdKRph8WMpUXYqY62H7xli1g194GPn+/eKcInAhYI8JIYdv2iYvChIooFJ0Vp0LUgyyK/nz9T1sWFvCmqa+e/7CnFy8wOV1MKlrd4HQl5R5KB8w30hwgJyFKRTKXLAs9Hfrr8oWIT/LUNyD5QvO55zdPgFQh6R1ns3jP4crQLKYE87iulyO4jnMNLqIezJSiVMRfVwWYVItURqoSXqVHazccoSRmy7Hwks9gAK0NLxzSOIBE4zsrkKPhVTRqXa9IwwnG52T3aZrsGqAD5/hgAzXJSMxIewqNw5IMF7kYYqux1xH2tmzAUoBQndNTtf7QmkTFk1DioJU705i3aLJykuxpdyH0579oKAQzkM4FHNTbf5QrvqUUEuAaYpyTkT5RI1VhR/Wkcnb0jyDTDQceIJKVJTKDKIcFStNBQbXjFEoFywG9X35wK5JB0PKvkfrBMqefhSCpW7VHa5MZKhlFLgtJlLKgyQ6asggqLanlbUQ2l4VWXMs1N05RozkPVnOn0eA5eMWGC1rykhyk/CNkizt9KPAuJROQta051h/CcmU1oCosMvSkCW+wJdhziZMsqdyh65das4agDF49kJklWVHiWqgo72dhUwhxCFKSPCyqku5c6l/37xczVolIlIJC5pZx/S/1L9hDJDVR3nsrikISqQxBMzMp6GyRbQsC3TlHR43EByQlZ/wCLHtSo8o5/gPs3LkpTlURMDElRJGtcrs45N3g+ZJ93UImL/vJCvIJt+VgvY78C23FHGuJSgFOkZsvwVJPLLQGPnU3GArJyBtEvtHXe02NJYqCSiwJDqBGhcU7RxWMxLk5RUmqmFzsISQmaVM9nYpSiB5DQc4DmzMzAEkP2beLTPD4Rc/Edh9zrGk+QpIBcNvG0nPbY+wWFUGMpD5gKg08npD2TipyU/wA5ByAVUrKW7ne1KwBw6cJIfO4/oYk+bUinEuILWla5je4SD3OiRuXgnYmoxEePnMCoAVJyj80EW4ZjiUZTf9R5QsGLCzmUPM2EUWquZNNo6tO1pnA/FPX7HVYTHAKJo5uEjbVRPygidw6VOYkKlreinDqO2VqjmY5aXxBhWm7Qw4fj0u6VAlt61gRnWzO2OaGSOmW6BPaLATpJTmSAk094kgg8hqO8e8NwGUAksTV2enYgvDrDe0HxOoEGjFrD8fvGypcqcaAS1bot3Tbyic56mccsMU/RwLuJqUFpWGSnIGy0fQskF7jc61iuExQLl2oxZ9rkb/aNcZh1oZC6gOU1ehuQT0gCdhHsSH2o/KkTQiTQwweIYlNSBUGpG/0H7wox8yjaXPPrBmHkFJYqISASQbMxGoe5hXOVnVyEOuAM24fMZx/VXy08oYTZwI/UOwIhXLDrSzX1tY35Qcl3beza/WJTW56fg8vo0voVkYjJQXDMwDbVD8/SF2INX3h2jCkF1JNRqn7iEWIXWGjwcGaKU3R7hviHWCkcUBUSoEEgdO3nAkg+IdRB6MHvU7NBERn7t3UkpZ3Y1pyN94KkmrlNGrVieRe/7ReXKSlqW2H0i81Lhqj869IAaMEMslS/CL8qchrzjaZij4WIygMAwNt+/rECXYPQaaeUaT8O9u73jAozdOoJOpr9okY/wh19QYkYIwRg1AgJA6ka9BeHKsEUJdagVGgAFa8rRYYdjd3/ADsesEYSQklhVTHt52Ea0MKZmBqCkkECjUI5uIwmyJkwgCiQBRncpDZjmoVGtb1aOgxslGZve5lHRNQNeXo8bYbhJLfzEXo6i72brq0RWfHKWlSVkvMg3yc5PkkhlelB6d4utCUzwpwUy0BKR/cHB+vnDXFYBYUQQoEGlHfZmJvCSXwqbM8TpSk6lyTzYfVopPJDHG5uhpSUd2fVeGJlzUBb0UXDFqMGcjW8ZY5c1LiUkkWzA5iObHbvCLh/GPcSpchEqZNWEgkhhfdycvQt3jLiHtQtA8chcoH9RII5OxpDalLdHfjfpvocv7U+8QsjETFLb4a0I5sfDcQnwUgTPEGDDwgWG5G7OK7nlBXEipa1qTmmA1Kme4BrAWCQtKQzISCoKcVvbdnakK2luzmnNanYYjCoT+fOA1zkiYiVMAYKop7M5SDzcNEnY6hCcxO+VhWF5QqYkhXxO72o4AHrrDJ2Jr7Hc8MxWUgApy1Zy5rq20K/baYqYkJSczKa4A3J9AIBx8hYTmSkktsK+TGFmGRPsRzd6jk1+0ZFp5fTpA/4RYqctOf7QP8AxEdAMCkOJiiQRQjnr1gAcBUKhSTqAdue0NqZyaUCSsKZhfMByrBieCKFSsBjcX7QXKwK0hzlPQ/KkEYGUpJIUAR+lzV+gNf3hW3YK3NcJwzKAMjktdnL7+kezliUaeFJsWYHpygpKVpUHCUpBFK6cz8o9M5NQtIUDUulzy3dy1OXOEt9RlNx6C+bxr3hSlXwPV9xtBAlc7afQvGuHCAUlCJSgbhmLvm1JNG6WAg6Rhc6lFOUaM5p1ue0ZSYddvgVY2QSgh+42/y0LkYNrkR0kpYUlkBKmLqcAEEAtm1+UCYllrHgQwZ9XvytFIz6ULvYmlSCmYHDUJ+VW7w3lzcpH9v58o1/gl5vCkhiAKOGaocVextpAGJmAKKVJKSk6Dm1A2zQl2GMmhxjsKuYgqFC1I5BWDYsr4tXjqMJxsqASkZdHO4G0ATpRWoEVWUtS2t6gP1hlJIpk3WoSpw5CgaGoh37sqUcoNY1lnKzMp2JzAXp8CknrQhoJmcSOYBDAAslkpcclEl+Wg+iSydiHmVwBIwyirKBXTNf85R7KkF6iu7U9NYd8Iw6ZxKAUIZiXDroTRJOnm3doYTuA1pOIBuAgMOm+9YRZLdIXztxDKwKSGcPfMAbbNGE2WR4TbkPnDjivBzJliYJpVUBstWYl7nyoIFw08iUZqzlAOUAJc7vQ7H8vB1uwrIKjhiKfnziQ3GMl/8AcPdSv/zEg6w+a+wOnF4hawCxoAyEgPsST5uBBPDcPNzZzlS9FOpgCSwUSLpArrV4XyyC7KetM2rnqWjObNIJSZuUg1+K40AGtdd4aUdWzHlbOpn8HWg5xMQtwHKS3zrWlXhTxXEzGlEJX7pDuoUzLVX4zyCB2MBS5WYDOsFJdgCGpye+vSCeFY+bKSpKClWZ3lzPEl25hLk0tuI5v5eCk9iCx02GHCzFyhNmGcZbjLLoVqdq5iAyds31hxg+DiWFLWjdz71Q8OhYpIzHqLxfB8bnTJKVjD5lCjpWjK4uQKMTt6xzntDj8QQUzSoZg+QlIA7BRDBrmGmlWl7r5+Yjb+yN+HT5EyYpKCpgHUkuMzMBmIJCkhzR28RoYW+0chAPhRTK5CQwOniowHM8oz9j8Gse8mN4WACtDqW3sHaBePYh1qSsqZrBvE2gfa8UW0DuhccIvw7JV4FPWqSwZ9t2sW2tA3EcWn/aRmUXdSjqTUsNL+kH4KYhBzGWmgoFAktu5evRovxDDyphCpTPqlrXD2veAmm9zlvcSSZJCwFKDnbVx+eUaJliheoqHHpBqsAoWcWa1upOjQOpGY5QrxFVdGPMm0VT2LIPl8Q8QBcAnKRsRZQO3LSNpuNzJQMrqIBPJr+recBLkFnpmF3338m2jSTMUQymalTl33/xATHWR0GIdV25Mdo8moCXBUx7Npd7axiKUFTplNm0ff8AeLCVmDsx1zGvM1vBbFbKJqN21SHAfsPLlGWQOC7EMxDk7PT5PF/dKs56DyPnWNcJhZH/AFZmVOyU5jWlHNLxuEbhFZagpTEkksNzXRhS94ynulZBAYXT4n6+ukO+H8VwpmplSZCipRyhSyHUVeGp01+FmjpV+zIUBmmAEGoHibcBRqAzPEfNk5VGO35f3IyzU+DkuHcMzoExJlJANlTPFpVtK6axMVLyAZgnXMpxfZgSx6iOjm+yslKs6Zygf7w6R3GVrb73jHjXB5cxP8pQRMCnPvFNncPqx59HgyctSXQ3m212OeXOzj9IKR/UbbAFqtXnpBeHw6SrJmfxEMAwetPP7wNO4czS1X/UqScw6LZm7HZxBskypKVVWpIQSslQCUuwSEpSmhJUHJJpmhZ5EnpNKXRGeKmhClJKSWZmFrU8OvN9GbSMZ3EAoumWMzBytJqRoBQC13PzjPGzJCmKVLlqTbMyge6EguehgKVjClyFEEhn37F+Xyh4aZboMIxlubrwGdK1kJBUHZKttQwNT1+cUlcPlyhmKnBS6U2NfisSCeWrQL/D5jmqSWve1PzSLJoaKAO9HHQw2j3G8t9xrPwSVJV7tZCQAXZIIY2bXeLjAJyjxBTihs+xBalSKcjeFcrFLQTlU70JVWmoZnrvBUvHOB7xTJSXYpIFmAJzWvSJuEkSeOSGmEwMxbqlpsWdVATqA21a2fo0HYzCT0SUkrSk1oknMaFqgBmLGBpfGpgQWD/0pSCS92tUcxpHPYris1S3WX6lTBtGBIBD84Ty1Xp5EjBsmNxs6aUGasqawa1alksH0f8AyNp04kulWXViSbkbmr+UazMMCgKQpK/7FGr6to/NrRfD4cJWhSkhWXx5aGgalSkNrG5SH2GGC4b7xCVnEhJUHKXIbk28SGX+vKNWNeRiQtR+8T1exxMzDLJBLpcFnyuQ/wDSHbQVbrGsrCZlMtZDVchRcm4pR4NxSUFfimTJjPrYV8OZ6+WsVlzEkhBSQhwSEqJU55EP0tHZZ1ptozJkqy51ENRqPlAsNI8lFCSCxIDqykKvRnOatK6VFjBfEfDMyFCEJS1QLvYl1XIIPzgWXNCSUgEOHoAS++hu7s2kIoAjG0XlpUlRUmYZQU9A4dx4Wa906UeB5GHAmiZOdRoQC7KatSoAsKuIzW75iXV/UXJalHJiGeUqSdiC6x6XrbSCo0FQo6/F+00tKFAhigAMLOztyAjjMXijMUJluTAnxWP9to196krQkJK1ElRJ/qNvu3nHs6XmWpKmQjOHUT4izh2Di1gLPA1WPLLa0oxlzBmok6uSSq+5avRoI/hk+JawljlYG1qs19A/N4k9CErKUqzAD9VPS+92jxM4hipIoGDUar1dydRTltGcOqJuHVHs/GS7BAJ5hVRSl2pU6iL4ZaXD0a1LXAN6drsKCIQVEBKUIf8AqJD8kseRrHk3BLUC3hZttdaiNUa7GpF8sokgzCxqpTOHYBnsT6RbD8OQW+JbkhksGoS6iSydLwMcFzB1O56amjkkBqxomVlJqUln8GvcHaDp7M2l9GEpKJebKQhVGDuTyqAkBjesDTATU1NmUTbYV2jzDS2p8ibaX77R4cjmgexJv694KjQyjR5JGQfC/wDapVC/VyNIKx0xgyUS0vUFnD7ByaDnSMVUoE3FyGYbj7RmCqzuNRUOPOM0mZxsipUgSwuZOUZgaiJbFJcsCuzu9RygjAcVTLoVzAhBdWUsou+tquL6PA2JMssyVeIeJNG9WfrGSsLmYJFwHzbCgDsHNbaRJxsi4nc4X2twxYITMT/awc/Um8ZcOxRXOV76UlSygj3hS/hLEMCLVAIfvSOdw+FVJVUMgN/NajM9Oo0+0brx82YC011gkoCiACNCQotoPOElKXBFx7HQcdxkhgSlBmlJT4Q5ZmFhRjYwhTgziEKSgpyggkAuq3hdL6Oq5imD9ncSsGa8sqvU0INGfKxrpBeIwc7DBKkAVJ+FQyEnQAJDb1qawNLb1B011OdVwkoU05C8zghg5PIaAd/ONpyFfApATlIyvcf266l+sOeITJ0wuoICAygo+VK7nfaBsbxtSmSmU9ySSSHJfMDQu9jFoyvgtGTdbC//AE1RVl12UoBujm5iyuFqSSkpL2Kakimoagsx8ovLxiE/CkJL+LOXAPUiu1AYecL4or4QUlSgUJUCo6ZgioAJu1fKNKbT4DKbXQQDDkfE4YfCxc7AC/pGJKtPCq7FQsOobM32g3FJclBmKlkHxJXLKT1IBUojq8LV4dSAC6SFaBnrro0OnZROxxwydMQkrKwkKLAMhIcMK0H+N41nYZJyr/lgOSVKWHdQYoTlFaVqYQrQSB8VBuWDkM1Hi68So2ykCgBFG0F28oTQ7sk8bu0Gf6elwlyVLGZAKgEm7MAKVB1e+tIsMOUHxlQBcBCU0KhSpNWJpaFiZgBzEVBcXLajXSC3JKFCYlz8Slglv+QI025QZRsZxZ7LmhqZtf8ApJOu5ESHf8dM/wC8nspvRIIHR4kJ6Cd+wgGJzDxONMoCE86AfnpBEviSQkuklWhSjKX7OH5NFJalTFpZllTNmfmS9y3LSto996gUaqXf3YDPYDxGofUHTWKNJlqQbh+NSstUrTNIYqKQo7OTmSUltRaKT0gBBc2LukCxp8LvdrwH78MzZdXVW/ZzGRlKDHNTcF35t1rBUa4MoVwEoBJIDkAE66c2sO8W91R2flX0JoTW2sXw3Cp00skEpDeIkZX5/asPpXsqoKzTZizYshDgtZnWPUbRmzSml1OflhQSFMZadCA1S5rufOK4qaCoM7s5sRmq5AoALADR7x0y/ZlSySlUxCdffBBNLFkFsrefKCcH7Kyw6VzConRKQkd3JJro4g2IssEcQJpDv1s5JuWAFPO20RMy7AP1Ne/pBONmoSVyg6wJnxEEuxobMKPY6xnOmoUlORJbUmjmhYasNjvGsrZrISpRPgBZndJID7sCSW7coMx01XuhlNc12ZITWgdP7/KFgxYdIIUGNKgJO5JbemzRkubOJPu1ABX6UgjSoo+vnE3G2ScW2ETcJ4g4WkkaapapTcAUNjGaykB0uC4YJFequX40Vw61oScyh3enQPfm0bKmFQJBezszHTzZ+lIqiiszlpYh10owTTo/P0iLmqOtA5oRb5H1jNCipyQGs9HftaPUO4CcoAZ2v82GkYYvIW5GY6tWjaaGtTzi6isEkBOVPVz9PSLpX/QkEkH4nZywfy5xQIoojKS1a2qw0v1jGMUYepWshIau3qLvoG1jcYpDhxlarqLppoG67eUYIWtIZQzHQFTDWyRQdq0vHsybnUM96JpmNBua8zCyViNXsMpXFAHJQvQBgCLM40UwF3aAsXxRU1BQAgpCndKGJoQDW/aMVk5SkHMAba17OH6RnKkk7Aa6PyTSEhjoWOOjo8D7SFMuVLIyhKQBfR0uaU1jb2h42hSDJCM5NQQSWb9RAB/DHNTQ6iCSpififKGcc6xvLBFUkppUijjYvpDJMCxK7MlzDlQTMURdkn4edeTBvnECxmNW60I3DuX6wSJIBzAPYghrqtypU9oyzVdwRt963pBSS4KpdjISCS5AOoHLbppHgRlJKHS1QRcNqmCJYBuQKMwP0e9YouWxodmDlrVZr+sGg0iYuZMmpQJviEuiVZGUbfErXvFP5YSGlgKF1GprXwszeseiSpG4zOL/AHFTURVeDuXUHLeG1b9aPpBoyVEXiAGsohgQQ7P8qesVWxq9GoANyT1NdaxolRemlLVbZyOkaS8FnoFIBFcr3Ae5+x6QG65A2kYICdCH2Zz30bvGU1OgG/i1q2iSw1giZJyliAknUhu4cPaM1JKS+YLDsyVaDVr/ACjWawYnYJI3IH1iRur3T/AT3SPpHsYFm6AUvlJSxIU3LT0FtomAwIJDUBJqeQc+kSJGM+LLKlDMwrW7CxNKU8ngmVKTRz4tqlhboG5PpHkSJzk1EWbaQ+w8/ETZITnSlKnEvImhAFdmHJh1jBPEJ8oGSqcpQAC0rAALWKC7lqiJEjinkl5rX1/b/Jxt+poHT7WTSFggE6M4Zt936iMcVxycpJS7UZSk0NakUPZ2iRI6IP1UWjFXVChOGSOfUv8Amm8ey8Pve9IkSOlcHSuDRcsir0s3XSsYSZqXIAJ3dvw/lYkSCYvOWCBlS550IbpRo8b9ORiwqS4rWzxIkA3UKlpUoFCgGAHwgD0ePEpUkKSMoL1LBw2gNg71YaXiRIwE96IHFR4jq9gzUHnGE6ZnNrDQMKszVt6xIkEJUou+UEBxc1+cUJLOFeIljT69I9iRjB/B8ClRKSEKWxaih69WEWTw73YC5oPibKArmDYFhv8AeJEiUm1sRk3dAomuSQGBJNS968m/xFVzEk5QXOzbeh6RIkU4RboWKnSEmhBctTpa+vnFVIYgs/e3o3yiRI3BkSVPJIDAlmIPJzQxphZy0hSslWFHHp6R5Egox5PnlRdgVGgDUPWsYhRAqMrXAPbvXeJEjBKrW4LrvoM1+jiKYfGlC/CQWD1S9NrvEiQHwLLgLn8PUlKZjsFkFIJJLGp3oIxnpEtRLJLU/VR7VpWJEhYuxIO0eodqrbs/q0SJEh6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30" name="AutoShape 8" descr="data:image/jpeg;base64,/9j/4AAQSkZJRgABAQAAAQABAAD/2wCEAAkGBxQTEhUTExQWFhUXGBobGBcXGBwfHRwdGB8aGhwYGhwbHCgiHBwlHBoYITEhJSkrLy4uHR8zODMsNygtLisBCgoKDg0OGxAQGi8kICQ0LCw0NCwsLCwsNCwsLCwsLCw0LCwsLCwsLCwsLCwsLCwsLCwsLCwsLCwsLCwsLCwsLP/AABEIALcBEwMBIgACEQEDEQH/xAAbAAACAwEBAQAAAAAAAAAAAAAEBQACAwYBB//EAD4QAAECBAQEAwcCBQMEAwEAAAECEQADITEEEkFRBWFxgSKRoQYTMrHB0fBC4RQjUmLxFTNyQ1OCogfC0hb/xAAaAQADAQEBAQAAAAAAAAAAAAABAgMABAUG/8QAMhEAAgIBAwIFAQYGAwAAAAAAAAECEQMSITFBUQQTImHwcTJSgZGhwQUUQrHR4SNy8f/aAAwDAQACEQMRAD8A4nNsL2p+zQTIIACVRdWHUACpJSFfCWZwNoyB7nl92eMMjZDAvR/zSPJiiUuzVH1ilAfEG+cey1pU+WvnpACev2EE8LQ02Xs7W3gQIU5LOwc8huYJwiwmYgmgcGvWMYO4ogBZIqD9AIWO+neCuI4jxEEghn+UBBZJLdX06QENLk2WGGh848lvR1AU1gNZUTUi7U+UbBWUsoeLp8hDCl101tr+0UmiwsxB3j2ZPIDDsCG8+UYgKNGL7iMYtlUQS4A53fa8RK1ME0DC1y0UnylP8BPf1pF0Ia/7jlGMWKDUuBFa3JdtKCPCtt3b8bcx5LUKX8j5WjGNFoYVN/zaMSgUOsaqDnUC9de0UK0hyXNbRgFFrY2NfyrxjPSRcnrS20aTFZma7+UWRKKlMSGaMYETIKtVDlm/KRtJk0Lgih8SlObEUbrGypLG7evnHsxQyHM6iWHLfTpGRqA8OkZgEAAC/wCdIdomE6fgtC/huHWtbISPKw1J+8PJ+BVKICgBmF3BD9o1BRjLUDfd4166vAchaasaDXn+CNswavzjBCVJ+8egP00EDqXSuw1hotcj3KEozFY8Sl5QxJbwuVPlTXSsFKwN0CrSwe0VKX67eUeKQCxdzpFXZyIAS0sMCDzjBSQH3335c48mLLXva9auflHqgWryPzDRjFkpBdyRQW/OkVKWDtu0UUo5SU0LUJD+kUwqlLTmd71tuHjALmVEinu/+XnEjGGszjEkoSlYTMUkAEFLBNAGLk5jzaNOGJlqzJypFvEEjM2gsyfnC3CSEKQp5aszulaSfNjTlSLIxGJ92ZQTRdM2UBXnvEHBt7vY43jbbSYxlYqQVJZCQqvimLDU2cU6x6vGJSlSEypc2nimpUFJ7t4ixDaCkIRwjLcKJ6702vGSuGKylQCwdA/2AgxjKKqxlhfceT8TLkpTmy5yknMLlL0BABD/AHjDiKgoCWVGapLKSC/hBAo/6jyDQiVwqeAk5TUEhqltjs+0bSeGTiA5UkN37mFWPszLDvyAIVnnoHwgqZiTQHQm7R1P/wDNSiaqTuQn5jescxMwKkzE0JZWx0No6lGHJLpS6eVzFJpvh0VlfeggezqEk/zXSLsA46OfSMF8IIqJyMrmj15UIiqsNNKnCGGzu3cxT+EW5BLEB2JDwF7yMm/vHqeDuFFU5Hb92849TgUoykTASVMwSSEjcvUiDZWBVlqknoHHpGWL4etgfEBzcem0PXuHdb6jWdg0Zf8Acyg/EXDj/iGgfF8Gle+SorOQWSD69TBUvCIyOqYoqa1GfYajzjL3V/EAe3oIRwr+okpX/UDq4RJf/cWAOhL6jvBH8HIBDBRyml2I2I1aKe4AvNB+fW8VnYb9TqHQAd6mFcVW8mZ/9maHC4ZRcpUCxs4D9Bp8oomRhkoy5H3v8/3ipwxAfMp9BTXeKnCP+og3PiL9toDgu7A4x+8z0TcNkKVIAB0sR3FRGWfDgFISACztdk1u9+cSZgUqIBWp73HqY8HApRN1Oa3G1mpGcY92BqK6sojD4YqJDs1A5pzMWHDJMxkuUArJUpJHw/pYE6V6vHq/Z9Ap71QA3AHk8eS+AIBKTMIapzMW2civy0jKSjvf5m1pb6h97McNlSgsJmJmqJYLA0owy9Xe7wh4yf5MpfvgVusqSzEEOPIEeZEBnBFKnE6umVJHRoLxWBme7qsFIdgTXxFzQc4rHxGOWyZSOSPcAkSBLpVVD5xJc0ZcynTSlMznQ0go4clJWSGqGfVntATeCWAxcpD+UFST4LqSfAWmUQS9gzncmL+8dy1EhTc2BFupEGYvNkFkl23d4XTCAleVgMqUjqS/lSHQNSa2BMLjgrMVEIJYgVcgO/R/tG+Fnma+VwNgz9oVzJAKhWgbMGfTT0jREwhCxVNLD661hFK2BTTDsQSVksoBLAM2gbe71jOatZY5iA99xrTqNovJVlD735OPwR6miQvu3/1hhz1Ex8wFQz5uVmi2DGWXelaHqdYJwvu/cqOZOdVW1YWceveFEpyxUo5U5qVZifW5g9ABaZidSh3L058niRlJ4nKAAKQ/5yiQDB/DirIkZ1BrN9fOGMpKxdyH/UHbo3eB+EcSRLleMm5IypB0Fjd+UWmcTStJMpSykEPmLnXTT9hHPOcYI5smRRbVG8qZMzMkBtgB/l4KUS4DJYCjEk+biB5S1MU5AC1C7EW/V5wTLlpYFIIPfyJap8ohGcVxvfc5oyaFq+IEEs7czvtSDcM60ZgKauody7iFc6QpQoGJOtKQ0wmIShAQBl3q7vqad4SOWnblfsZTrcwm4nKWVfTnvVqGNsJigpTErAP937RbH4YzQFAh0h9ftC4IY3YbmBLLkvUnt9DPJIdLkaS1ZjuSw6auYOw+GRKDq8ZFidx/SnQCMcJjEGWA+Yjp2PaPDmWpy520Hb9R7R6eCpLUe1/C4LInKS4KzsTilkqACU6BSvEezECMBjVfDlyrvkP6tw+sPJfD1NYfnVzA2O4atQZkqHK46W+cXaPZ9PDOcIUV5UrWpZPwEulINS5JJLb07wRieGZfjKH2Acm5rYDqY3xOAUgFYFUhq3Ll799YWJxvugElKcpOp8VdXvePJbeOcqjv36Vf1PksqePLNQXV/wBz0oQxJcEaD6UpF5eAqCpkg1AFejvvGacUgrSq6bEcxpAeK40BmKQCE3c0+URjDNN3y/2IxWScrGE7AunMFPVqCnWN+F8L94VFRORN1avsIO4Xw9cxKHWhAUlJWS5+KuVIBADBqm5g3jZMpOWUGADJG73J3N/OO3HDJOe8tjulgy42pT360uwHN4XhiD/MXLJ1cH0ZvJonDeDIlq9571U0itWAF3LQkm4hBmGpypZ6/KNv9XlIqCekBynB7npSwYM8Lg6+dgxE0LVkDDMSRMADgaC9+fKFh4XNMxYlErSlTOSBma/r8o8KBMmfym8Vg9nv5VhhhRPQkJCTlJbMwftmIEc1Sn9uN/Pm58/OEoScZdAf/R00984LkgPQtvl0vGuIQDJU0pCE3BSliws9KiCcNjDMUyRmQCakah6PYV1jPiswqIFgBRIqxq4oWOlY2pRi1dLgS+glwOBVNBV+kEBgQCfOlngkcGYAKQojSp+himFmrSfdJVlqSbWO9LwwVi21PUlyYdYHSSbX0PX8D/Dp505OWmBnOwiswXUlI8ILUbvWFGLTNIfIQSoPmHwgPZusN/40mooNz94qrFUcrLbgADzIEdeHws4tu7+v+jon4Pw2Pib/ABr/AEKhw6Z4A/hWXVmo43OoEVn8KBUSC0vKzqqVf3AachHQzZacoVNUWGnXQ05W5QBjOKSWzlNE/wBxLm1KN9ITNjyraFL3POlDJfpaEmGxAzlITStX263JgtSgaBPq3+IFwJ/ilFUtQBdmWGOjNlHrGqAES1urMokpdLkGorUcj6Q8m4pLqO5tJLqbSsGwVOpRJQKbsH5Qjm4xCUpSsgkOGcUIJre0EylsSSokZVAAuwJINuusTBYVGXMBmJJej17Q6TrcdcblQiWalX/tHsYTZBJJykcik9tIkY1jjBZylXu0hRo4O0ayEFAICWq9v26RhJStS0jO0w2SoEV2SSGPPSHWFwymObId8pBHlHLkjK06OXM97MsJhZszRswapZxoawwwuFnyXZC1AhmfNawo7QLisccobIXoSH052HaPMJxdaAUuWajuSDofFcRKMscLTTXuiGrZ7FpXDpi15fgLOyqMLOf2grEcLRKQTMmJUr9IJIDdqn0EZz+IFQFSGNK1NnciwO3KF5kKKwvWtamnOFXkJ6Yq66/ORVT2Ck8QyJMtJDqurRq0a/KBQhalgJS6SalrDXnb5xvNlg3AAOgs++794yOJEpkpqTdSnYPoAPv5ROOaEppRfH1DF7+ka8LwKjMuQhFS2uyfP0jbivtHIwjuc85qpTf/AMiXyjlHMcb43i0oaSsIRaksA7EhVXVHL8LlJmfGp1fqBu4qOr+Ix6eP0Q9J7HhcixY9MeXu2P8AGe3eJmHw/wAoaZQD6l/kIwke2eNSX95mTqFpSfoDF5OES2g2fl9IGmSknOMySTUNpyvAcnfJbVN7tscSv/kFSnlzZCVc0rKfRi3nA8rhi8U82WFJQ58UxSWDXY0caWjX2U4Dh5/jWo5kK8SXpl0cX211j6J/CS5eRkBkhk0GUf8AEW73gqDyParJZMOXI1t+O3/pw2J9msR/DkSku1SoEeO9E/LtCjD+zeJKClSPdAEOVNrXepLCPp8ziNWFYU8XmLUki4NiCyh2sY6cXhowXNnRh8DGCp7nP8P4uZZ9ws+JNEqNlDY84cnigWnLM6A/luscB7QSlDMpRZaVAU1FDXb8pHmH4utgFkkaLF//ACGsc2WDxzuJVyjL/jydOGN+M4QgFi73a/eEyppBJIdk0hjLxVHzZhpr/iBiRMWkbqAbvaN5qa3OLJ4aUHa/Q6jhM1cqUhPwkgKP/lVo9VjZ05bOTqyU27D5mCV4gSiTMShRNg9vSBsXxjETKSihI2Yg8tWPePPim8lPI1fT5weK25ytvk0xs5SEgFCgoaqJduTxTG8STh8OJ3xKXQOGLnRthWo2hbOxuIR/uTSFEEBKbtqSRYW37QoxyioZlAkpILkvvWprHRjWmafK46bFsOByyRV8hWBnEAqVVSjXpBCVuXNh6nb80hN/FfCNawYJxAfy71P27R3eGjrm2z6bxeVYMChD585C8RxFKQaZlCgGjmwEa8LmDwz5pBLnI4f4bqSLCtB3O0c5icS6VEU0O4MMsOXlISr/AKbE9CK/KOnPk0rTE8SPqdsLx+O94CHy5ikpqSVEMkprQVPneEOMUWyqcQTjZ2TKfizAv31Gx/baBzOBygkCrsoUf7H0rHHyNwZ4SaUMEk3p17R0CZalJzJQ4LkmnoDp1jnJmJawSL/CATXQt8wY6rhGISJYRMJSlIFQakmpAHJ7xHNVbsjnlsXwuWUolPiVorKzbsHPnDCdOnKSJcuhNyqjedye8E4SdICc0o5yCxs7n1EVxE5QUpSvCKMaVe6QNG1PSEhPTC5u/p/k49TbtnKFMw/pWrmA792iQ+VxUJpQNo0SIfzGH7v6FfNX3UaYjH+FClBwhRI7pIbncQIcRnLpfmAC/L8eBMfOygJKkuPiY+han5V40mKKQBtrp57wsXkhDT9qviJtNJBGNwy15TLBdOYsNaWFKf5gXDYVZ8RFd1X9fs0WwSZq8ykIWqrZRsK126neNV4fEI/3EgAmgzAH7GKOeVQuKX4lIzlGNKgiTgySRnajjW3zHlBXDcMUEmbNGRtqvyH+YCkrAWlT6NTnX7esZcXxBzgAu/pHJeR9Fv7Ebb6B2MxUv9GYNqa/UQB7nOCoqSlIBc1HrXSAZM9MxKhnqDQVBIF7hif35Qy9nPZxU5aZs5J90FPUsVOKIFXfflzjo8PgcZXLkviwtypcjxUuUcLJr4WcLUGDru+gqoCOG4vgPckkBiFULX1r/wC3Yx9J4nMC0e6KAEgAZf0to3IelI5Hi8uqpah4FUTqU005V7dBHoNbHtqGlLYQYfGSpgZbAt8KqjqN4wxM2XL+HIVGgCUgX5wvxmFUj4klhZTUPN4wTKAHvConQdT9h8xEh8uFp3F7Db2fxikYjMD8VC2sfSpXESZeR7V78vXyj5zwRDeNtKCOr4XMKlMx8RF9HcN5PD4nTsvJpUlwErxniYXgbHzFqB8RbbXqPtC6VjXmAEBiWJflFMTj1BZcMk2bTnHoalRRzVCjGlypKy6lOx3Zz2o/lCbDziBlvy1htxRwQSQWLuOhryNvSFXCpH8wF7D/ANo5Mqs8vPLTKxjJ4XOFfgcAjxCx5DXrBokpCgrNQEbX60HcwPipqs5JVswG3UxgqYkpIcv/AEMR3BJvyjjacuNjiWbLWzo6fGTTd3dtXvWNJE0BJUdKws4dOVk1UPCFJ12fxWYPVxUc2i+KWrKUhRIo9BRq6DelY4n4VX9TiePcLPEiNQH3AiuIniYimQv8RSljSz1HOEs93UAKnU22I9IM4fhSEqdLpUxB138qx1+GwaJrctCCi07E2JHiAfxBxZr9YNnYinwkaOD9I0OBzTAQl8niYenr8oHxSmqLH87R6/h4qCbO7PmlkjG+n6i7FK/U4PTXkecF4firkqAYWI3hRi1s4sReMM7S0qFwog96xHM7ZKDOhnEKIKFafCYBxqiTbWAJvEHSGQAQNLQRw/Czp7CUkqUXe7ADUnQViA0h7wPhwW82YoIlJUA6yHUtnyp5gVh4jiGGQGKfersTTK5uA9zzbpFsLw0IkplrQolmAKsoANSttySTrRhCLEYBQWEsl1FgxF3sKPudaaxLnc5dSm+QlE73QpqaVDjYH5Qwm44qAUVUIDDaGKPZjMHz5WDCgYfX1hPxqUhCjKlqKiEjMSTVRcFi9GBFBaI5MDonUZPYCdKvFld9X/eJAExWU5crtsQez8rRIsoNKkX0s7adhEJTZKtmL15vWARMkqcKmIzChSqjcg4byjGVPUoJIYcjtqKtzHaFMzBy0ktOKlKJJ8Lau7ua3tvCQTctyMcbb3e50Unifu0e6RNIBchSEuzt4ipqgUFCSz7QqnpPiJmObHxEknkdd/OMF45KUpSEu1tdats8ZLmrU/hIDuQEtXegps0Up8Fowa2NZGINAEqzaqFGarsVNSp0jTETTlzVOYMljclw4tp9IBkCYogAkAF8oJ7lyPEfy0FSVlPgIDuTVxcVALsBbX0pC6AOG9jb2O9nf4idWiUeJZ/U2iXBoSd6sCRH1LEykBszZUjwjQbfMxzH/wAfzQETVACsxlMGdkird46PFHMxSaC4IjojxZ6WCO1iL2hUlKHuXFdn1PJo4/iU1lBKnfT6V846Pjk6WHS7A3CvhO4BsDyj57jcesLylRJRZR/pbXd383gSZ0SdINm5JqVJBcWO42/zyjlpiTmYhmLZRpW37w7wUsoQVm6q/cQGqWDNzkslgonQadzSEkDHkrkZYVGRIJD2pudEj8sDD7ghV4pq2ZI8KRck/Mub2rHO8OQuevMDlQn4NTzLbmHMuSQStSVBCKlS7qNh0ANkgAQUqCpanqFMxTKV4gSFF20qadhTtByMRmGUsFCxIofKOdQlSJyifhUo/MsYcyVZgAm5uToBcx0wew2OToA4vw9ZSokpJSHdJDsNCHtrCbCqyVjr8RlSj3clGZShUuHPmXPlHJ+6IVlUGKaEc4ooq9jg8dCpJoacPn5iQoAkVD0fcOPxoYysYHYyhWzNu3KOfSohTihBpDWViELDJVUaaAnQnraObxGBN6zgSvY3lLQlfjQcoIJS9buQ7UNCNYO4rPlqBVIC0IJSQFXBoGoT4Xr2hX/DTF5lFRYaEuHdmSGLnnbeNpeEWBY1qbMSOtT0AiWjYr5dnq57JdKRmOrMWpVvLXXWIcaoIcrJdTDm22w3gdSSo5SWOpYuTsKftSM+JTHUUg2DKWbsKMNnv3h8cEnYdKRph8WMpUXYqY62H7xli1g194GPn+/eKcInAhYI8JIYdv2iYvChIooFJ0Vp0LUgyyK/nz9T1sWFvCmqa+e/7CnFy8wOV1MKlrd4HQl5R5KB8w30hwgJyFKRTKXLAs9Hfrr8oWIT/LUNyD5QvO55zdPgFQh6R1ns3jP4crQLKYE87iulyO4jnMNLqIezJSiVMRfVwWYVItURqoSXqVHazccoSRmy7Hwks9gAK0NLxzSOIBE4zsrkKPhVTRqXa9IwwnG52T3aZrsGqAD5/hgAzXJSMxIewqNw5IMF7kYYqux1xH2tmzAUoBQndNTtf7QmkTFk1DioJU705i3aLJykuxpdyH0579oKAQzkM4FHNTbf5QrvqUUEuAaYpyTkT5RI1VhR/Wkcnb0jyDTDQceIJKVJTKDKIcFStNBQbXjFEoFywG9X35wK5JB0PKvkfrBMqefhSCpW7VHa5MZKhlFLgtJlLKgyQ6asggqLanlbUQ2l4VWXMs1N05RozkPVnOn0eA5eMWGC1rykhyk/CNkizt9KPAuJROQta051h/CcmU1oCosMvSkCW+wJdhziZMsqdyh65das4agDF49kJklWVHiWqgo72dhUwhxCFKSPCyqku5c6l/37xczVolIlIJC5pZx/S/1L9hDJDVR3nsrikISqQxBMzMp6GyRbQsC3TlHR43EByQlZ/wCLHtSo8o5/gPs3LkpTlURMDElRJGtcrs45N3g+ZJ93UImL/vJCvIJt+VgvY78C23FHGuJSgFOkZsvwVJPLLQGPnU3GArJyBtEvtHXe02NJYqCSiwJDqBGhcU7RxWMxLk5RUmqmFzsISQmaVM9nYpSiB5DQc4DmzMzAEkP2beLTPD4Rc/Edh9zrGk+QpIBcNvG0nPbY+wWFUGMpD5gKg08npD2TipyU/wA5ByAVUrKW7ne1KwBw6cJIfO4/oYk+bUinEuILWla5je4SD3OiRuXgnYmoxEePnMCoAVJyj80EW4ZjiUZTf9R5QsGLCzmUPM2EUWquZNNo6tO1pnA/FPX7HVYTHAKJo5uEjbVRPygidw6VOYkKlreinDqO2VqjmY5aXxBhWm7Qw4fj0u6VAlt61gRnWzO2OaGSOmW6BPaLATpJTmSAk094kgg8hqO8e8NwGUAksTV2enYgvDrDe0HxOoEGjFrD8fvGypcqcaAS1bot3Tbyic56mccsMU/RwLuJqUFpWGSnIGy0fQskF7jc61iuExQLl2oxZ9rkb/aNcZh1oZC6gOU1ehuQT0gCdhHsSH2o/KkTQiTQwweIYlNSBUGpG/0H7wox8yjaXPPrBmHkFJYqISASQbMxGoe5hXOVnVyEOuAM24fMZx/VXy08oYTZwI/UOwIhXLDrSzX1tY35Qcl3beza/WJTW56fg8vo0voVkYjJQXDMwDbVD8/SF2INX3h2jCkF1JNRqn7iEWIXWGjwcGaKU3R7hviHWCkcUBUSoEEgdO3nAkg+IdRB6MHvU7NBERn7t3UkpZ3Y1pyN94KkmrlNGrVieRe/7ReXKSlqW2H0i81Lhqj869IAaMEMslS/CL8qchrzjaZij4WIygMAwNt+/rECXYPQaaeUaT8O9u73jAozdOoJOpr9okY/wh19QYkYIwRg1AgJA6ka9BeHKsEUJdagVGgAFa8rRYYdjd3/ADsesEYSQklhVTHt52Ea0MKZmBqCkkECjUI5uIwmyJkwgCiQBRncpDZjmoVGtb1aOgxslGZve5lHRNQNeXo8bYbhJLfzEXo6i72brq0RWfHKWlSVkvMg3yc5PkkhlelB6d4utCUzwpwUy0BKR/cHB+vnDXFYBYUQQoEGlHfZmJvCSXwqbM8TpSk6lyTzYfVopPJDHG5uhpSUd2fVeGJlzUBb0UXDFqMGcjW8ZY5c1LiUkkWzA5iObHbvCLh/GPcSpchEqZNWEgkhhfdycvQt3jLiHtQtA8chcoH9RII5OxpDalLdHfjfpvocv7U+8QsjETFLb4a0I5sfDcQnwUgTPEGDDwgWG5G7OK7nlBXEipa1qTmmA1Kme4BrAWCQtKQzISCoKcVvbdnakK2luzmnNanYYjCoT+fOA1zkiYiVMAYKop7M5SDzcNEnY6hCcxO+VhWF5QqYkhXxO72o4AHrrDJ2Jr7Hc8MxWUgApy1Zy5rq20K/baYqYkJSczKa4A3J9AIBx8hYTmSkktsK+TGFmGRPsRzd6jk1+0ZFp5fTpA/4RYqctOf7QP8AxEdAMCkOJiiQRQjnr1gAcBUKhSTqAdue0NqZyaUCSsKZhfMByrBieCKFSsBjcX7QXKwK0hzlPQ/KkEYGUpJIUAR+lzV+gNf3hW3YK3NcJwzKAMjktdnL7+kezliUaeFJsWYHpygpKVpUHCUpBFK6cz8o9M5NQtIUDUulzy3dy1OXOEt9RlNx6C+bxr3hSlXwPV9xtBAlc7afQvGuHCAUlCJSgbhmLvm1JNG6WAg6Rhc6lFOUaM5p1ue0ZSYddvgVY2QSgh+42/y0LkYNrkR0kpYUlkBKmLqcAEEAtm1+UCYllrHgQwZ9XvytFIz6ULvYmlSCmYHDUJ+VW7w3lzcpH9v58o1/gl5vCkhiAKOGaocVextpAGJmAKKVJKSk6Dm1A2zQl2GMmhxjsKuYgqFC1I5BWDYsr4tXjqMJxsqASkZdHO4G0ATpRWoEVWUtS2t6gP1hlJIpk3WoSpw5CgaGoh37sqUcoNY1lnKzMp2JzAXp8CknrQhoJmcSOYBDAAslkpcclEl+Wg+iSydiHmVwBIwyirKBXTNf85R7KkF6iu7U9NYd8Iw6ZxKAUIZiXDroTRJOnm3doYTuA1pOIBuAgMOm+9YRZLdIXztxDKwKSGcPfMAbbNGE2WR4TbkPnDjivBzJliYJpVUBstWYl7nyoIFw08iUZqzlAOUAJc7vQ7H8vB1uwrIKjhiKfnziQ3GMl/8AcPdSv/zEg6w+a+wOnF4hawCxoAyEgPsST5uBBPDcPNzZzlS9FOpgCSwUSLpArrV4XyyC7KetM2rnqWjObNIJSZuUg1+K40AGtdd4aUdWzHlbOpn8HWg5xMQtwHKS3zrWlXhTxXEzGlEJX7pDuoUzLVX4zyCB2MBS5WYDOsFJdgCGpye+vSCeFY+bKSpKClWZ3lzPEl25hLk0tuI5v5eCk9iCx02GHCzFyhNmGcZbjLLoVqdq5iAyds31hxg+DiWFLWjdz71Q8OhYpIzHqLxfB8bnTJKVjD5lCjpWjK4uQKMTt6xzntDj8QQUzSoZg+QlIA7BRDBrmGmlWl7r5+Yjb+yN+HT5EyYpKCpgHUkuMzMBmIJCkhzR28RoYW+0chAPhRTK5CQwOniowHM8oz9j8Gse8mN4WACtDqW3sHaBePYh1qSsqZrBvE2gfa8UW0DuhccIvw7JV4FPWqSwZ9t2sW2tA3EcWn/aRmUXdSjqTUsNL+kH4KYhBzGWmgoFAktu5evRovxDDyphCpTPqlrXD2veAmm9zlvcSSZJCwFKDnbVx+eUaJliheoqHHpBqsAoWcWa1upOjQOpGY5QrxFVdGPMm0VT2LIPl8Q8QBcAnKRsRZQO3LSNpuNzJQMrqIBPJr+recBLkFnpmF3338m2jSTMUQymalTl33/xATHWR0GIdV25Mdo8moCXBUx7Npd7axiKUFTplNm0ff8AeLCVmDsx1zGvM1vBbFbKJqN21SHAfsPLlGWQOC7EMxDk7PT5PF/dKs56DyPnWNcJhZH/AFZmVOyU5jWlHNLxuEbhFZagpTEkksNzXRhS94ynulZBAYXT4n6+ukO+H8VwpmplSZCipRyhSyHUVeGp01+FmjpV+zIUBmmAEGoHibcBRqAzPEfNk5VGO35f3IyzU+DkuHcMzoExJlJANlTPFpVtK6axMVLyAZgnXMpxfZgSx6iOjm+yslKs6Zygf7w6R3GVrb73jHjXB5cxP8pQRMCnPvFNncPqx59HgyctSXQ3m212OeXOzj9IKR/UbbAFqtXnpBeHw6SrJmfxEMAwetPP7wNO4czS1X/UqScw6LZm7HZxBskypKVVWpIQSslQCUuwSEpSmhJUHJJpmhZ5EnpNKXRGeKmhClJKSWZmFrU8OvN9GbSMZ3EAoumWMzBytJqRoBQC13PzjPGzJCmKVLlqTbMyge6EguehgKVjClyFEEhn37F+Xyh4aZboMIxlubrwGdK1kJBUHZKttQwNT1+cUlcPlyhmKnBS6U2NfisSCeWrQL/D5jmqSWve1PzSLJoaKAO9HHQw2j3G8t9xrPwSVJV7tZCQAXZIIY2bXeLjAJyjxBTihs+xBalSKcjeFcrFLQTlU70JVWmoZnrvBUvHOB7xTJSXYpIFmAJzWvSJuEkSeOSGmEwMxbqlpsWdVATqA21a2fo0HYzCT0SUkrSk1oknMaFqgBmLGBpfGpgQWD/0pSCS92tUcxpHPYris1S3WX6lTBtGBIBD84Ty1Xp5EjBsmNxs6aUGasqawa1alksH0f8AyNp04kulWXViSbkbmr+UazMMCgKQpK/7FGr6to/NrRfD4cJWhSkhWXx5aGgalSkNrG5SH2GGC4b7xCVnEhJUHKXIbk28SGX+vKNWNeRiQtR+8T1exxMzDLJBLpcFnyuQ/wDSHbQVbrGsrCZlMtZDVchRcm4pR4NxSUFfimTJjPrYV8OZ6+WsVlzEkhBSQhwSEqJU55EP0tHZZ1ptozJkqy51ENRqPlAsNI8lFCSCxIDqykKvRnOatK6VFjBfEfDMyFCEJS1QLvYl1XIIPzgWXNCSUgEOHoAS++hu7s2kIoAjG0XlpUlRUmYZQU9A4dx4Wa906UeB5GHAmiZOdRoQC7KatSoAsKuIzW75iXV/UXJalHJiGeUqSdiC6x6XrbSCo0FQo6/F+00tKFAhigAMLOztyAjjMXijMUJluTAnxWP9to196krQkJK1ElRJ/qNvu3nHs6XmWpKmQjOHUT4izh2Di1gLPA1WPLLa0oxlzBmok6uSSq+5avRoI/hk+JawljlYG1qs19A/N4k9CErKUqzAD9VPS+92jxM4hipIoGDUar1dydRTltGcOqJuHVHs/GS7BAJ5hVRSl2pU6iL4ZaXD0a1LXAN6drsKCIQVEBKUIf8AqJD8kseRrHk3BLUC3hZttdaiNUa7GpF8sokgzCxqpTOHYBnsT6RbD8OQW+JbkhksGoS6iSydLwMcFzB1O56amjkkBqxomVlJqUln8GvcHaDp7M2l9GEpKJebKQhVGDuTyqAkBjesDTATU1NmUTbYV2jzDS2p8ibaX77R4cjmgexJv694KjQyjR5JGQfC/wDapVC/VyNIKx0xgyUS0vUFnD7ByaDnSMVUoE3FyGYbj7RmCqzuNRUOPOM0mZxsipUgSwuZOUZgaiJbFJcsCuzu9RygjAcVTLoVzAhBdWUsou+tquL6PA2JMssyVeIeJNG9WfrGSsLmYJFwHzbCgDsHNbaRJxsi4nc4X2twxYITMT/awc/Um8ZcOxRXOV76UlSygj3hS/hLEMCLVAIfvSOdw+FVJVUMgN/NajM9Oo0+0brx82YC011gkoCiACNCQotoPOElKXBFx7HQcdxkhgSlBmlJT4Q5ZmFhRjYwhTgziEKSgpyggkAuq3hdL6Oq5imD9ncSsGa8sqvU0INGfKxrpBeIwc7DBKkAVJ+FQyEnQAJDb1qawNLb1B011OdVwkoU05C8zghg5PIaAd/ONpyFfApATlIyvcf266l+sOeITJ0wuoICAygo+VK7nfaBsbxtSmSmU9ySSSHJfMDQu9jFoyvgtGTdbC//AE1RVl12UoBujm5iyuFqSSkpL2Kakimoagsx8ovLxiE/CkJL+LOXAPUiu1AYecL4or4QUlSgUJUCo6ZgioAJu1fKNKbT4DKbXQQDDkfE4YfCxc7AC/pGJKtPCq7FQsOobM32g3FJclBmKlkHxJXLKT1IBUojq8LV4dSAC6SFaBnrro0OnZROxxwydMQkrKwkKLAMhIcMK0H+N41nYZJyr/lgOSVKWHdQYoTlFaVqYQrQSB8VBuWDkM1Hi68So2ykCgBFG0F28oTQ7sk8bu0Gf6elwlyVLGZAKgEm7MAKVB1e+tIsMOUHxlQBcBCU0KhSpNWJpaFiZgBzEVBcXLajXSC3JKFCYlz8Slglv+QI025QZRsZxZ7LmhqZtf8ApJOu5ESHf8dM/wC8nspvRIIHR4kJ6Cd+wgGJzDxONMoCE86AfnpBEviSQkuklWhSjKX7OH5NFJalTFpZllTNmfmS9y3LSto996gUaqXf3YDPYDxGofUHTWKNJlqQbh+NSstUrTNIYqKQo7OTmSUltRaKT0gBBc2LukCxp8LvdrwH78MzZdXVW/ZzGRlKDHNTcF35t1rBUa4MoVwEoBJIDkAE66c2sO8W91R2flX0JoTW2sXw3Cp00skEpDeIkZX5/asPpXsqoKzTZizYshDgtZnWPUbRmzSml1OflhQSFMZadCA1S5rufOK4qaCoM7s5sRmq5AoALADR7x0y/ZlSySlUxCdffBBNLFkFsrefKCcH7Kyw6VzConRKQkd3JJro4g2IssEcQJpDv1s5JuWAFPO20RMy7AP1Ne/pBONmoSVyg6wJnxEEuxobMKPY6xnOmoUlORJbUmjmhYasNjvGsrZrISpRPgBZndJID7sCSW7coMx01XuhlNc12ZITWgdP7/KFgxYdIIUGNKgJO5JbemzRkubOJPu1ABX6UgjSoo+vnE3G2ScW2ETcJ4g4WkkaapapTcAUNjGaykB0uC4YJFequX40Vw61oScyh3enQPfm0bKmFQJBezszHTzZ+lIqiiszlpYh10owTTo/P0iLmqOtA5oRb5H1jNCipyQGs9HftaPUO4CcoAZ2v82GkYYvIW5GY6tWjaaGtTzi6isEkBOVPVz9PSLpX/QkEkH4nZywfy5xQIoojKS1a2qw0v1jGMUYepWshIau3qLvoG1jcYpDhxlarqLppoG67eUYIWtIZQzHQFTDWyRQdq0vHsybnUM96JpmNBua8zCyViNXsMpXFAHJQvQBgCLM40UwF3aAsXxRU1BQAgpCndKGJoQDW/aMVk5SkHMAba17OH6RnKkk7Aa6PyTSEhjoWOOjo8D7SFMuVLIyhKQBfR0uaU1jb2h42hSDJCM5NQQSWb9RAB/DHNTQ6iCSpififKGcc6xvLBFUkppUijjYvpDJMCxK7MlzDlQTMURdkn4edeTBvnECxmNW60I3DuX6wSJIBzAPYghrqtypU9oyzVdwRt963pBSS4KpdjISCS5AOoHLbppHgRlJKHS1QRcNqmCJYBuQKMwP0e9YouWxodmDlrVZr+sGg0iYuZMmpQJviEuiVZGUbfErXvFP5YSGlgKF1GprXwszeseiSpG4zOL/AHFTURVeDuXUHLeG1b9aPpBoyVEXiAGsohgQQ7P8qesVWxq9GoANyT1NdaxolRemlLVbZyOkaS8FnoFIBFcr3Ae5+x6QG65A2kYICdCH2Zz30bvGU1OgG/i1q2iSw1giZJyliAknUhu4cPaM1JKS+YLDsyVaDVr/ACjWawYnYJI3IH1iRur3T/AT3SPpHsYFm6AUvlJSxIU3LT0FtomAwIJDUBJqeQc+kSJGM+LLKlDMwrW7CxNKU8ngmVKTRz4tqlhboG5PpHkSJzk1EWbaQ+w8/ETZITnSlKnEvImhAFdmHJh1jBPEJ8oGSqcpQAC0rAALWKC7lqiJEjinkl5rX1/b/Jxt+poHT7WTSFggE6M4Zt936iMcVxycpJS7UZSk0NakUPZ2iRI6IP1UWjFXVChOGSOfUv8Amm8ey8Pve9IkSOlcHSuDRcsir0s3XSsYSZqXIAJ3dvw/lYkSCYvOWCBlS550IbpRo8b9ORiwqS4rWzxIkA3UKlpUoFCgGAHwgD0ePEpUkKSMoL1LBw2gNg71YaXiRIwE96IHFR4jq9gzUHnGE6ZnNrDQMKszVt6xIkEJUou+UEBxc1+cUJLOFeIljT69I9iRjB/B8ClRKSEKWxaih69WEWTw73YC5oPibKArmDYFhv8AeJEiUm1sRk3dAomuSQGBJNS968m/xFVzEk5QXOzbeh6RIkU4RboWKnSEmhBctTpa+vnFVIYgs/e3o3yiRI3BkSVPJIDAlmIPJzQxphZy0hSslWFHHp6R5Egox5PnlRdgVGgDUPWsYhRAqMrXAPbvXeJEjBKrW4LrvoM1+jiKYfGlC/CQWD1S9NrvEiQHwLLgLn8PUlKZjsFkFIJJLGp3oIxnpEtRLJLU/VR7VpWJEhYuxIO0eodqrbs/q0SJEh6HP//Z"/>
          <p:cNvSpPr>
            <a:spLocks noChangeAspect="1" noChangeArrowheads="1"/>
          </p:cNvSpPr>
          <p:nvPr/>
        </p:nvSpPr>
        <p:spPr bwMode="auto">
          <a:xfrm>
            <a:off x="155575" y="-2879725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31" name="AutoShape 10" descr="data:image/jpeg;base64,/9j/4AAQSkZJRgABAQAAAQABAAD/2wCEAAkGBxQTEhUTExQWFhUXGBobGBcXGBwfHRwdGB8aGhwYGhwbHCgiHBwlHBoYITEhJSkrLy4uHR8zODMsNygtLisBCgoKDg0OGxAQGi8kICQ0LCw0NCwsLCwsNCwsLCwsLCw0LCwsLCwsLCwsLCwsLCwsLCwsLCwsLCwsLCwsLCwsLP/AABEIALcBEwMBIgACEQEDEQH/xAAbAAACAwEBAQAAAAAAAAAAAAAEBQACAwYBB//EAD4QAAECBAQEAwcCBQMEAwEAAAECEQADITEEEkFRBWFxgSKRoQYTMrHB0fBC4RQjUmLxFTNyQ1OCogfC0hb/xAAaAQADAQEBAQAAAAAAAAAAAAABAgMABAUG/8QAMhEAAgIBAwIFAQYGAwAAAAAAAAECEQMSITFBUQQTImHwcTJSgZGhwQUUQrHR4SNy8f/aAAwDAQACEQMRAD8A4nNsL2p+zQTIIACVRdWHUACpJSFfCWZwNoyB7nl92eMMjZDAvR/zSPJiiUuzVH1ilAfEG+cey1pU+WvnpACev2EE8LQ02Xs7W3gQIU5LOwc8huYJwiwmYgmgcGvWMYO4ogBZIqD9AIWO+neCuI4jxEEghn+UBBZJLdX06QENLk2WGGh848lvR1AU1gNZUTUi7U+UbBWUsoeLp8hDCl101tr+0UmiwsxB3j2ZPIDDsCG8+UYgKNGL7iMYtlUQS4A53fa8RK1ME0DC1y0UnylP8BPf1pF0Ia/7jlGMWKDUuBFa3JdtKCPCtt3b8bcx5LUKX8j5WjGNFoYVN/zaMSgUOsaqDnUC9de0UK0hyXNbRgFFrY2NfyrxjPSRcnrS20aTFZma7+UWRKKlMSGaMYETIKtVDlm/KRtJk0Lgih8SlObEUbrGypLG7evnHsxQyHM6iWHLfTpGRqA8OkZgEAAC/wCdIdomE6fgtC/huHWtbISPKw1J+8PJ+BVKICgBmF3BD9o1BRjLUDfd4166vAchaasaDXn+CNswavzjBCVJ+8egP00EDqXSuw1hotcj3KEozFY8Sl5QxJbwuVPlTXSsFKwN0CrSwe0VKX67eUeKQCxdzpFXZyIAS0sMCDzjBSQH3335c48mLLXva9auflHqgWryPzDRjFkpBdyRQW/OkVKWDtu0UUo5SU0LUJD+kUwqlLTmd71tuHjALmVEinu/+XnEjGGszjEkoSlYTMUkAEFLBNAGLk5jzaNOGJlqzJypFvEEjM2gsyfnC3CSEKQp5aszulaSfNjTlSLIxGJ92ZQTRdM2UBXnvEHBt7vY43jbbSYxlYqQVJZCQqvimLDU2cU6x6vGJSlSEypc2nimpUFJ7t4ixDaCkIRwjLcKJ6702vGSuGKylQCwdA/2AgxjKKqxlhfceT8TLkpTmy5yknMLlL0BABD/AHjDiKgoCWVGapLKSC/hBAo/6jyDQiVwqeAk5TUEhqltjs+0bSeGTiA5UkN37mFWPszLDvyAIVnnoHwgqZiTQHQm7R1P/wDNSiaqTuQn5jescxMwKkzE0JZWx0No6lGHJLpS6eVzFJpvh0VlfeggezqEk/zXSLsA46OfSMF8IIqJyMrmj15UIiqsNNKnCGGzu3cxT+EW5BLEB2JDwF7yMm/vHqeDuFFU5Hb92849TgUoykTASVMwSSEjcvUiDZWBVlqknoHHpGWL4etgfEBzcem0PXuHdb6jWdg0Zf8Acyg/EXDj/iGgfF8Gle+SorOQWSD69TBUvCIyOqYoqa1GfYajzjL3V/EAe3oIRwr+okpX/UDq4RJf/cWAOhL6jvBH8HIBDBRyml2I2I1aKe4AvNB+fW8VnYb9TqHQAd6mFcVW8mZ/9maHC4ZRcpUCxs4D9Bp8oomRhkoy5H3v8/3ipwxAfMp9BTXeKnCP+og3PiL9toDgu7A4x+8z0TcNkKVIAB0sR3FRGWfDgFISACztdk1u9+cSZgUqIBWp73HqY8HApRN1Oa3G1mpGcY92BqK6sojD4YqJDs1A5pzMWHDJMxkuUArJUpJHw/pYE6V6vHq/Z9Ap71QA3AHk8eS+AIBKTMIapzMW2civy0jKSjvf5m1pb6h97McNlSgsJmJmqJYLA0owy9Xe7wh4yf5MpfvgVusqSzEEOPIEeZEBnBFKnE6umVJHRoLxWBme7qsFIdgTXxFzQc4rHxGOWyZSOSPcAkSBLpVVD5xJc0ZcynTSlMznQ0go4clJWSGqGfVntATeCWAxcpD+UFST4LqSfAWmUQS9gzncmL+8dy1EhTc2BFupEGYvNkFkl23d4XTCAleVgMqUjqS/lSHQNSa2BMLjgrMVEIJYgVcgO/R/tG+Fnma+VwNgz9oVzJAKhWgbMGfTT0jREwhCxVNLD661hFK2BTTDsQSVksoBLAM2gbe71jOatZY5iA99xrTqNovJVlD735OPwR6miQvu3/1hhz1Ex8wFQz5uVmi2DGWXelaHqdYJwvu/cqOZOdVW1YWceveFEpyxUo5U5qVZifW5g9ABaZidSh3L058niRlJ4nKAAKQ/5yiQDB/DirIkZ1BrN9fOGMpKxdyH/UHbo3eB+EcSRLleMm5IypB0Fjd+UWmcTStJMpSykEPmLnXTT9hHPOcYI5smRRbVG8qZMzMkBtgB/l4KUS4DJYCjEk+biB5S1MU5AC1C7EW/V5wTLlpYFIIPfyJap8ohGcVxvfc5oyaFq+IEEs7czvtSDcM60ZgKauody7iFc6QpQoGJOtKQ0wmIShAQBl3q7vqad4SOWnblfsZTrcwm4nKWVfTnvVqGNsJigpTErAP937RbH4YzQFAh0h9ftC4IY3YbmBLLkvUnt9DPJIdLkaS1ZjuSw6auYOw+GRKDq8ZFidx/SnQCMcJjEGWA+Yjp2PaPDmWpy520Hb9R7R6eCpLUe1/C4LInKS4KzsTilkqACU6BSvEezECMBjVfDlyrvkP6tw+sPJfD1NYfnVzA2O4atQZkqHK46W+cXaPZ9PDOcIUV5UrWpZPwEulINS5JJLb07wRieGZfjKH2Acm5rYDqY3xOAUgFYFUhq3Ll799YWJxvugElKcpOp8VdXvePJbeOcqjv36Vf1PksqePLNQXV/wBz0oQxJcEaD6UpF5eAqCpkg1AFejvvGacUgrSq6bEcxpAeK40BmKQCE3c0+URjDNN3y/2IxWScrGE7AunMFPVqCnWN+F8L94VFRORN1avsIO4Xw9cxKHWhAUlJWS5+KuVIBADBqm5g3jZMpOWUGADJG73J3N/OO3HDJOe8tjulgy42pT360uwHN4XhiD/MXLJ1cH0ZvJonDeDIlq9571U0itWAF3LQkm4hBmGpypZ6/KNv9XlIqCekBynB7npSwYM8Lg6+dgxE0LVkDDMSRMADgaC9+fKFh4XNMxYlErSlTOSBma/r8o8KBMmfym8Vg9nv5VhhhRPQkJCTlJbMwftmIEc1Sn9uN/Pm58/OEoScZdAf/R00984LkgPQtvl0vGuIQDJU0pCE3BSliws9KiCcNjDMUyRmQCakah6PYV1jPiswqIFgBRIqxq4oWOlY2pRi1dLgS+glwOBVNBV+kEBgQCfOlngkcGYAKQojSp+himFmrSfdJVlqSbWO9LwwVi21PUlyYdYHSSbX0PX8D/Dp505OWmBnOwiswXUlI8ILUbvWFGLTNIfIQSoPmHwgPZusN/40mooNz94qrFUcrLbgADzIEdeHws4tu7+v+jon4Pw2Pib/ABr/AEKhw6Z4A/hWXVmo43OoEVn8KBUSC0vKzqqVf3AachHQzZacoVNUWGnXQ05W5QBjOKSWzlNE/wBxLm1KN9ITNjyraFL3POlDJfpaEmGxAzlITStX263JgtSgaBPq3+IFwJ/ilFUtQBdmWGOjNlHrGqAES1urMokpdLkGorUcj6Q8m4pLqO5tJLqbSsGwVOpRJQKbsH5Qjm4xCUpSsgkOGcUIJre0EylsSSokZVAAuwJINuusTBYVGXMBmJJej17Q6TrcdcblQiWalX/tHsYTZBJJykcik9tIkY1jjBZylXu0hRo4O0ayEFAICWq9v26RhJStS0jO0w2SoEV2SSGPPSHWFwymObId8pBHlHLkjK06OXM97MsJhZszRswapZxoawwwuFnyXZC1AhmfNawo7QLisccobIXoSH052HaPMJxdaAUuWajuSDofFcRKMscLTTXuiGrZ7FpXDpi15fgLOyqMLOf2grEcLRKQTMmJUr9IJIDdqn0EZz+IFQFSGNK1NnciwO3KF5kKKwvWtamnOFXkJ6Yq66/ORVT2Ck8QyJMtJDqurRq0a/KBQhalgJS6SalrDXnb5xvNlg3AAOgs++794yOJEpkpqTdSnYPoAPv5ROOaEppRfH1DF7+ka8LwKjMuQhFS2uyfP0jbivtHIwjuc85qpTf/AMiXyjlHMcb43i0oaSsIRaksA7EhVXVHL8LlJmfGp1fqBu4qOr+Ix6eP0Q9J7HhcixY9MeXu2P8AGe3eJmHw/wAoaZQD6l/kIwke2eNSX95mTqFpSfoDF5OES2g2fl9IGmSknOMySTUNpyvAcnfJbVN7tscSv/kFSnlzZCVc0rKfRi3nA8rhi8U82WFJQ58UxSWDXY0caWjX2U4Dh5/jWo5kK8SXpl0cX211j6J/CS5eRkBkhk0GUf8AEW73gqDyParJZMOXI1t+O3/pw2J9msR/DkSku1SoEeO9E/LtCjD+zeJKClSPdAEOVNrXepLCPp8ziNWFYU8XmLUki4NiCyh2sY6cXhowXNnRh8DGCp7nP8P4uZZ9ws+JNEqNlDY84cnigWnLM6A/luscB7QSlDMpRZaVAU1FDXb8pHmH4utgFkkaLF//ACGsc2WDxzuJVyjL/jydOGN+M4QgFi73a/eEyppBJIdk0hjLxVHzZhpr/iBiRMWkbqAbvaN5qa3OLJ4aUHa/Q6jhM1cqUhPwkgKP/lVo9VjZ05bOTqyU27D5mCV4gSiTMShRNg9vSBsXxjETKSihI2Yg8tWPePPim8lPI1fT5weK25ytvk0xs5SEgFCgoaqJduTxTG8STh8OJ3xKXQOGLnRthWo2hbOxuIR/uTSFEEBKbtqSRYW37QoxyioZlAkpILkvvWprHRjWmafK46bFsOByyRV8hWBnEAqVVSjXpBCVuXNh6nb80hN/FfCNawYJxAfy71P27R3eGjrm2z6bxeVYMChD585C8RxFKQaZlCgGjmwEa8LmDwz5pBLnI4f4bqSLCtB3O0c5icS6VEU0O4MMsOXlISr/AKbE9CK/KOnPk0rTE8SPqdsLx+O94CHy5ikpqSVEMkprQVPneEOMUWyqcQTjZ2TKfizAv31Gx/baBzOBygkCrsoUf7H0rHHyNwZ4SaUMEk3p17R0CZalJzJQ4LkmnoDp1jnJmJawSL/CATXQt8wY6rhGISJYRMJSlIFQakmpAHJ7xHNVbsjnlsXwuWUolPiVorKzbsHPnDCdOnKSJcuhNyqjedye8E4SdICc0o5yCxs7n1EVxE5QUpSvCKMaVe6QNG1PSEhPTC5u/p/k49TbtnKFMw/pWrmA792iQ+VxUJpQNo0SIfzGH7v6FfNX3UaYjH+FClBwhRI7pIbncQIcRnLpfmAC/L8eBMfOygJKkuPiY+han5V40mKKQBtrp57wsXkhDT9qviJtNJBGNwy15TLBdOYsNaWFKf5gXDYVZ8RFd1X9fs0WwSZq8ykIWqrZRsK126neNV4fEI/3EgAmgzAH7GKOeVQuKX4lIzlGNKgiTgySRnajjW3zHlBXDcMUEmbNGRtqvyH+YCkrAWlT6NTnX7esZcXxBzgAu/pHJeR9Fv7Ebb6B2MxUv9GYNqa/UQB7nOCoqSlIBc1HrXSAZM9MxKhnqDQVBIF7hif35Qy9nPZxU5aZs5J90FPUsVOKIFXfflzjo8PgcZXLkviwtypcjxUuUcLJr4WcLUGDru+gqoCOG4vgPckkBiFULX1r/wC3Yx9J4nMC0e6KAEgAZf0to3IelI5Hi8uqpah4FUTqU005V7dBHoNbHtqGlLYQYfGSpgZbAt8KqjqN4wxM2XL+HIVGgCUgX5wvxmFUj4klhZTUPN4wTKAHvConQdT9h8xEh8uFp3F7Db2fxikYjMD8VC2sfSpXESZeR7V78vXyj5zwRDeNtKCOr4XMKlMx8RF9HcN5PD4nTsvJpUlwErxniYXgbHzFqB8RbbXqPtC6VjXmAEBiWJflFMTj1BZcMk2bTnHoalRRzVCjGlypKy6lOx3Zz2o/lCbDziBlvy1htxRwQSQWLuOhryNvSFXCpH8wF7D/ANo5Mqs8vPLTKxjJ4XOFfgcAjxCx5DXrBokpCgrNQEbX60HcwPipqs5JVswG3UxgqYkpIcv/AEMR3BJvyjjacuNjiWbLWzo6fGTTd3dtXvWNJE0BJUdKws4dOVk1UPCFJ12fxWYPVxUc2i+KWrKUhRIo9BRq6DelY4n4VX9TiePcLPEiNQH3AiuIniYimQv8RSljSz1HOEs93UAKnU22I9IM4fhSEqdLpUxB138qx1+GwaJrctCCi07E2JHiAfxBxZr9YNnYinwkaOD9I0OBzTAQl8niYenr8oHxSmqLH87R6/h4qCbO7PmlkjG+n6i7FK/U4PTXkecF4firkqAYWI3hRi1s4sReMM7S0qFwog96xHM7ZKDOhnEKIKFafCYBxqiTbWAJvEHSGQAQNLQRw/Czp7CUkqUXe7ADUnQViA0h7wPhwW82YoIlJUA6yHUtnyp5gVh4jiGGQGKfersTTK5uA9zzbpFsLw0IkplrQolmAKsoANSttySTrRhCLEYBQWEsl1FgxF3sKPudaaxLnc5dSm+QlE73QpqaVDjYH5Qwm44qAUVUIDDaGKPZjMHz5WDCgYfX1hPxqUhCjKlqKiEjMSTVRcFi9GBFBaI5MDonUZPYCdKvFld9X/eJAExWU5crtsQez8rRIsoNKkX0s7adhEJTZKtmL15vWARMkqcKmIzChSqjcg4byjGVPUoJIYcjtqKtzHaFMzBy0ktOKlKJJ8Lau7ua3tvCQTctyMcbb3e50Unifu0e6RNIBchSEuzt4ipqgUFCSz7QqnpPiJmObHxEknkdd/OMF45KUpSEu1tdats8ZLmrU/hIDuQEtXegps0Up8Fowa2NZGINAEqzaqFGarsVNSp0jTETTlzVOYMljclw4tp9IBkCYogAkAF8oJ7lyPEfy0FSVlPgIDuTVxcVALsBbX0pC6AOG9jb2O9nf4idWiUeJZ/U2iXBoSd6sCRH1LEykBszZUjwjQbfMxzH/wAfzQETVACsxlMGdkird46PFHMxSaC4IjojxZ6WCO1iL2hUlKHuXFdn1PJo4/iU1lBKnfT6V846Pjk6WHS7A3CvhO4BsDyj57jcesLylRJRZR/pbXd383gSZ0SdINm5JqVJBcWO42/zyjlpiTmYhmLZRpW37w7wUsoQVm6q/cQGqWDNzkslgonQadzSEkDHkrkZYVGRIJD2pudEj8sDD7ghV4pq2ZI8KRck/Mub2rHO8OQuevMDlQn4NTzLbmHMuSQStSVBCKlS7qNh0ANkgAQUqCpanqFMxTKV4gSFF20qadhTtByMRmGUsFCxIofKOdQlSJyifhUo/MsYcyVZgAm5uToBcx0wew2OToA4vw9ZSokpJSHdJDsNCHtrCbCqyVjr8RlSj3clGZShUuHPmXPlHJ+6IVlUGKaEc4ooq9jg8dCpJoacPn5iQoAkVD0fcOPxoYysYHYyhWzNu3KOfSohTihBpDWViELDJVUaaAnQnraObxGBN6zgSvY3lLQlfjQcoIJS9buQ7UNCNYO4rPlqBVIC0IJSQFXBoGoT4Xr2hX/DTF5lFRYaEuHdmSGLnnbeNpeEWBY1qbMSOtT0AiWjYr5dnq57JdKRmOrMWpVvLXXWIcaoIcrJdTDm22w3gdSSo5SWOpYuTsKftSM+JTHUUg2DKWbsKMNnv3h8cEnYdKRph8WMpUXYqY62H7xli1g194GPn+/eKcInAhYI8JIYdv2iYvChIooFJ0Vp0LUgyyK/nz9T1sWFvCmqa+e/7CnFy8wOV1MKlrd4HQl5R5KB8w30hwgJyFKRTKXLAs9Hfrr8oWIT/LUNyD5QvO55zdPgFQh6R1ns3jP4crQLKYE87iulyO4jnMNLqIezJSiVMRfVwWYVItURqoSXqVHazccoSRmy7Hwks9gAK0NLxzSOIBE4zsrkKPhVTRqXa9IwwnG52T3aZrsGqAD5/hgAzXJSMxIewqNw5IMF7kYYqux1xH2tmzAUoBQndNTtf7QmkTFk1DioJU705i3aLJykuxpdyH0579oKAQzkM4FHNTbf5QrvqUUEuAaYpyTkT5RI1VhR/Wkcnb0jyDTDQceIJKVJTKDKIcFStNBQbXjFEoFywG9X35wK5JB0PKvkfrBMqefhSCpW7VHa5MZKhlFLgtJlLKgyQ6asggqLanlbUQ2l4VWXMs1N05RozkPVnOn0eA5eMWGC1rykhyk/CNkizt9KPAuJROQta051h/CcmU1oCosMvSkCW+wJdhziZMsqdyh65das4agDF49kJklWVHiWqgo72dhUwhxCFKSPCyqku5c6l/37xczVolIlIJC5pZx/S/1L9hDJDVR3nsrikISqQxBMzMp6GyRbQsC3TlHR43EByQlZ/wCLHtSo8o5/gPs3LkpTlURMDElRJGtcrs45N3g+ZJ93UImL/vJCvIJt+VgvY78C23FHGuJSgFOkZsvwVJPLLQGPnU3GArJyBtEvtHXe02NJYqCSiwJDqBGhcU7RxWMxLk5RUmqmFzsISQmaVM9nYpSiB5DQc4DmzMzAEkP2beLTPD4Rc/Edh9zrGk+QpIBcNvG0nPbY+wWFUGMpD5gKg08npD2TipyU/wA5ByAVUrKW7ne1KwBw6cJIfO4/oYk+bUinEuILWla5je4SD3OiRuXgnYmoxEePnMCoAVJyj80EW4ZjiUZTf9R5QsGLCzmUPM2EUWquZNNo6tO1pnA/FPX7HVYTHAKJo5uEjbVRPygidw6VOYkKlreinDqO2VqjmY5aXxBhWm7Qw4fj0u6VAlt61gRnWzO2OaGSOmW6BPaLATpJTmSAk094kgg8hqO8e8NwGUAksTV2enYgvDrDe0HxOoEGjFrD8fvGypcqcaAS1bot3Tbyic56mccsMU/RwLuJqUFpWGSnIGy0fQskF7jc61iuExQLl2oxZ9rkb/aNcZh1oZC6gOU1ehuQT0gCdhHsSH2o/KkTQiTQwweIYlNSBUGpG/0H7wox8yjaXPPrBmHkFJYqISASQbMxGoe5hXOVnVyEOuAM24fMZx/VXy08oYTZwI/UOwIhXLDrSzX1tY35Qcl3beza/WJTW56fg8vo0voVkYjJQXDMwDbVD8/SF2INX3h2jCkF1JNRqn7iEWIXWGjwcGaKU3R7hviHWCkcUBUSoEEgdO3nAkg+IdRB6MHvU7NBERn7t3UkpZ3Y1pyN94KkmrlNGrVieRe/7ReXKSlqW2H0i81Lhqj869IAaMEMslS/CL8qchrzjaZij4WIygMAwNt+/rECXYPQaaeUaT8O9u73jAozdOoJOpr9okY/wh19QYkYIwRg1AgJA6ka9BeHKsEUJdagVGgAFa8rRYYdjd3/ADsesEYSQklhVTHt52Ea0MKZmBqCkkECjUI5uIwmyJkwgCiQBRncpDZjmoVGtb1aOgxslGZve5lHRNQNeXo8bYbhJLfzEXo6i72brq0RWfHKWlSVkvMg3yc5PkkhlelB6d4utCUzwpwUy0BKR/cHB+vnDXFYBYUQQoEGlHfZmJvCSXwqbM8TpSk6lyTzYfVopPJDHG5uhpSUd2fVeGJlzUBb0UXDFqMGcjW8ZY5c1LiUkkWzA5iObHbvCLh/GPcSpchEqZNWEgkhhfdycvQt3jLiHtQtA8chcoH9RII5OxpDalLdHfjfpvocv7U+8QsjETFLb4a0I5sfDcQnwUgTPEGDDwgWG5G7OK7nlBXEipa1qTmmA1Kme4BrAWCQtKQzISCoKcVvbdnakK2luzmnNanYYjCoT+fOA1zkiYiVMAYKop7M5SDzcNEnY6hCcxO+VhWF5QqYkhXxO72o4AHrrDJ2Jr7Hc8MxWUgApy1Zy5rq20K/baYqYkJSczKa4A3J9AIBx8hYTmSkktsK+TGFmGRPsRzd6jk1+0ZFp5fTpA/4RYqctOf7QP8AxEdAMCkOJiiQRQjnr1gAcBUKhSTqAdue0NqZyaUCSsKZhfMByrBieCKFSsBjcX7QXKwK0hzlPQ/KkEYGUpJIUAR+lzV+gNf3hW3YK3NcJwzKAMjktdnL7+kezliUaeFJsWYHpygpKVpUHCUpBFK6cz8o9M5NQtIUDUulzy3dy1OXOEt9RlNx6C+bxr3hSlXwPV9xtBAlc7afQvGuHCAUlCJSgbhmLvm1JNG6WAg6Rhc6lFOUaM5p1ue0ZSYddvgVY2QSgh+42/y0LkYNrkR0kpYUlkBKmLqcAEEAtm1+UCYllrHgQwZ9XvytFIz6ULvYmlSCmYHDUJ+VW7w3lzcpH9v58o1/gl5vCkhiAKOGaocVextpAGJmAKKVJKSk6Dm1A2zQl2GMmhxjsKuYgqFC1I5BWDYsr4tXjqMJxsqASkZdHO4G0ATpRWoEVWUtS2t6gP1hlJIpk3WoSpw5CgaGoh37sqUcoNY1lnKzMp2JzAXp8CknrQhoJmcSOYBDAAslkpcclEl+Wg+iSydiHmVwBIwyirKBXTNf85R7KkF6iu7U9NYd8Iw6ZxKAUIZiXDroTRJOnm3doYTuA1pOIBuAgMOm+9YRZLdIXztxDKwKSGcPfMAbbNGE2WR4TbkPnDjivBzJliYJpVUBstWYl7nyoIFw08iUZqzlAOUAJc7vQ7H8vB1uwrIKjhiKfnziQ3GMl/8AcPdSv/zEg6w+a+wOnF4hawCxoAyEgPsST5uBBPDcPNzZzlS9FOpgCSwUSLpArrV4XyyC7KetM2rnqWjObNIJSZuUg1+K40AGtdd4aUdWzHlbOpn8HWg5xMQtwHKS3zrWlXhTxXEzGlEJX7pDuoUzLVX4zyCB2MBS5WYDOsFJdgCGpye+vSCeFY+bKSpKClWZ3lzPEl25hLk0tuI5v5eCk9iCx02GHCzFyhNmGcZbjLLoVqdq5iAyds31hxg+DiWFLWjdz71Q8OhYpIzHqLxfB8bnTJKVjD5lCjpWjK4uQKMTt6xzntDj8QQUzSoZg+QlIA7BRDBrmGmlWl7r5+Yjb+yN+HT5EyYpKCpgHUkuMzMBmIJCkhzR28RoYW+0chAPhRTK5CQwOniowHM8oz9j8Gse8mN4WACtDqW3sHaBePYh1qSsqZrBvE2gfa8UW0DuhccIvw7JV4FPWqSwZ9t2sW2tA3EcWn/aRmUXdSjqTUsNL+kH4KYhBzGWmgoFAktu5evRovxDDyphCpTPqlrXD2veAmm9zlvcSSZJCwFKDnbVx+eUaJliheoqHHpBqsAoWcWa1upOjQOpGY5QrxFVdGPMm0VT2LIPl8Q8QBcAnKRsRZQO3LSNpuNzJQMrqIBPJr+recBLkFnpmF3338m2jSTMUQymalTl33/xATHWR0GIdV25Mdo8moCXBUx7Npd7axiKUFTplNm0ff8AeLCVmDsx1zGvM1vBbFbKJqN21SHAfsPLlGWQOC7EMxDk7PT5PF/dKs56DyPnWNcJhZH/AFZmVOyU5jWlHNLxuEbhFZagpTEkksNzXRhS94ynulZBAYXT4n6+ukO+H8VwpmplSZCipRyhSyHUVeGp01+FmjpV+zIUBmmAEGoHibcBRqAzPEfNk5VGO35f3IyzU+DkuHcMzoExJlJANlTPFpVtK6axMVLyAZgnXMpxfZgSx6iOjm+yslKs6Zygf7w6R3GVrb73jHjXB5cxP8pQRMCnPvFNncPqx59HgyctSXQ3m212OeXOzj9IKR/UbbAFqtXnpBeHw6SrJmfxEMAwetPP7wNO4czS1X/UqScw6LZm7HZxBskypKVVWpIQSslQCUuwSEpSmhJUHJJpmhZ5EnpNKXRGeKmhClJKSWZmFrU8OvN9GbSMZ3EAoumWMzBytJqRoBQC13PzjPGzJCmKVLlqTbMyge6EguehgKVjClyFEEhn37F+Xyh4aZboMIxlubrwGdK1kJBUHZKttQwNT1+cUlcPlyhmKnBS6U2NfisSCeWrQL/D5jmqSWve1PzSLJoaKAO9HHQw2j3G8t9xrPwSVJV7tZCQAXZIIY2bXeLjAJyjxBTihs+xBalSKcjeFcrFLQTlU70JVWmoZnrvBUvHOB7xTJSXYpIFmAJzWvSJuEkSeOSGmEwMxbqlpsWdVATqA21a2fo0HYzCT0SUkrSk1oknMaFqgBmLGBpfGpgQWD/0pSCS92tUcxpHPYris1S3WX6lTBtGBIBD84Ty1Xp5EjBsmNxs6aUGasqawa1alksH0f8AyNp04kulWXViSbkbmr+UazMMCgKQpK/7FGr6to/NrRfD4cJWhSkhWXx5aGgalSkNrG5SH2GGC4b7xCVnEhJUHKXIbk28SGX+vKNWNeRiQtR+8T1exxMzDLJBLpcFnyuQ/wDSHbQVbrGsrCZlMtZDVchRcm4pR4NxSUFfimTJjPrYV8OZ6+WsVlzEkhBSQhwSEqJU55EP0tHZZ1ptozJkqy51ENRqPlAsNI8lFCSCxIDqykKvRnOatK6VFjBfEfDMyFCEJS1QLvYl1XIIPzgWXNCSUgEOHoAS++hu7s2kIoAjG0XlpUlRUmYZQU9A4dx4Wa906UeB5GHAmiZOdRoQC7KatSoAsKuIzW75iXV/UXJalHJiGeUqSdiC6x6XrbSCo0FQo6/F+00tKFAhigAMLOztyAjjMXijMUJluTAnxWP9to196krQkJK1ElRJ/qNvu3nHs6XmWpKmQjOHUT4izh2Di1gLPA1WPLLa0oxlzBmok6uSSq+5avRoI/hk+JawljlYG1qs19A/N4k9CErKUqzAD9VPS+92jxM4hipIoGDUar1dydRTltGcOqJuHVHs/GS7BAJ5hVRSl2pU6iL4ZaXD0a1LXAN6drsKCIQVEBKUIf8AqJD8kseRrHk3BLUC3hZttdaiNUa7GpF8sokgzCxqpTOHYBnsT6RbD8OQW+JbkhksGoS6iSydLwMcFzB1O56amjkkBqxomVlJqUln8GvcHaDp7M2l9GEpKJebKQhVGDuTyqAkBjesDTATU1NmUTbYV2jzDS2p8ibaX77R4cjmgexJv694KjQyjR5JGQfC/wDapVC/VyNIKx0xgyUS0vUFnD7ByaDnSMVUoE3FyGYbj7RmCqzuNRUOPOM0mZxsipUgSwuZOUZgaiJbFJcsCuzu9RygjAcVTLoVzAhBdWUsou+tquL6PA2JMssyVeIeJNG9WfrGSsLmYJFwHzbCgDsHNbaRJxsi4nc4X2twxYITMT/awc/Um8ZcOxRXOV76UlSygj3hS/hLEMCLVAIfvSOdw+FVJVUMgN/NajM9Oo0+0brx82YC011gkoCiACNCQotoPOElKXBFx7HQcdxkhgSlBmlJT4Q5ZmFhRjYwhTgziEKSgpyggkAuq3hdL6Oq5imD9ncSsGa8sqvU0INGfKxrpBeIwc7DBKkAVJ+FQyEnQAJDb1qawNLb1B011OdVwkoU05C8zghg5PIaAd/ONpyFfApATlIyvcf266l+sOeITJ0wuoICAygo+VK7nfaBsbxtSmSmU9ySSSHJfMDQu9jFoyvgtGTdbC//AE1RVl12UoBujm5iyuFqSSkpL2Kakimoagsx8ovLxiE/CkJL+LOXAPUiu1AYecL4or4QUlSgUJUCo6ZgioAJu1fKNKbT4DKbXQQDDkfE4YfCxc7AC/pGJKtPCq7FQsOobM32g3FJclBmKlkHxJXLKT1IBUojq8LV4dSAC6SFaBnrro0OnZROxxwydMQkrKwkKLAMhIcMK0H+N41nYZJyr/lgOSVKWHdQYoTlFaVqYQrQSB8VBuWDkM1Hi68So2ykCgBFG0F28oTQ7sk8bu0Gf6elwlyVLGZAKgEm7MAKVB1e+tIsMOUHxlQBcBCU0KhSpNWJpaFiZgBzEVBcXLajXSC3JKFCYlz8Slglv+QI025QZRsZxZ7LmhqZtf8ApJOu5ESHf8dM/wC8nspvRIIHR4kJ6Cd+wgGJzDxONMoCE86AfnpBEviSQkuklWhSjKX7OH5NFJalTFpZllTNmfmS9y3LSto996gUaqXf3YDPYDxGofUHTWKNJlqQbh+NSstUrTNIYqKQo7OTmSUltRaKT0gBBc2LukCxp8LvdrwH78MzZdXVW/ZzGRlKDHNTcF35t1rBUa4MoVwEoBJIDkAE66c2sO8W91R2flX0JoTW2sXw3Cp00skEpDeIkZX5/asPpXsqoKzTZizYshDgtZnWPUbRmzSml1OflhQSFMZadCA1S5rufOK4qaCoM7s5sRmq5AoALADR7x0y/ZlSySlUxCdffBBNLFkFsrefKCcH7Kyw6VzConRKQkd3JJro4g2IssEcQJpDv1s5JuWAFPO20RMy7AP1Ne/pBONmoSVyg6wJnxEEuxobMKPY6xnOmoUlORJbUmjmhYasNjvGsrZrISpRPgBZndJID7sCSW7coMx01XuhlNc12ZITWgdP7/KFgxYdIIUGNKgJO5JbemzRkubOJPu1ABX6UgjSoo+vnE3G2ScW2ETcJ4g4WkkaapapTcAUNjGaykB0uC4YJFequX40Vw61oScyh3enQPfm0bKmFQJBezszHTzZ+lIqiiszlpYh10owTTo/P0iLmqOtA5oRb5H1jNCipyQGs9HftaPUO4CcoAZ2v82GkYYvIW5GY6tWjaaGtTzi6isEkBOVPVz9PSLpX/QkEkH4nZywfy5xQIoojKS1a2qw0v1jGMUYepWshIau3qLvoG1jcYpDhxlarqLppoG67eUYIWtIZQzHQFTDWyRQdq0vHsybnUM96JpmNBua8zCyViNXsMpXFAHJQvQBgCLM40UwF3aAsXxRU1BQAgpCndKGJoQDW/aMVk5SkHMAba17OH6RnKkk7Aa6PyTSEhjoWOOjo8D7SFMuVLIyhKQBfR0uaU1jb2h42hSDJCM5NQQSWb9RAB/DHNTQ6iCSpififKGcc6xvLBFUkppUijjYvpDJMCxK7MlzDlQTMURdkn4edeTBvnECxmNW60I3DuX6wSJIBzAPYghrqtypU9oyzVdwRt963pBSS4KpdjISCS5AOoHLbppHgRlJKHS1QRcNqmCJYBuQKMwP0e9YouWxodmDlrVZr+sGg0iYuZMmpQJviEuiVZGUbfErXvFP5YSGlgKF1GprXwszeseiSpG4zOL/AHFTURVeDuXUHLeG1b9aPpBoyVEXiAGsohgQQ7P8qesVWxq9GoANyT1NdaxolRemlLVbZyOkaS8FnoFIBFcr3Ae5+x6QG65A2kYICdCH2Zz30bvGU1OgG/i1q2iSw1giZJyliAknUhu4cPaM1JKS+YLDsyVaDVr/ACjWawYnYJI3IH1iRur3T/AT3SPpHsYFm6AUvlJSxIU3LT0FtomAwIJDUBJqeQc+kSJGM+LLKlDMwrW7CxNKU8ngmVKTRz4tqlhboG5PpHkSJzk1EWbaQ+w8/ETZITnSlKnEvImhAFdmHJh1jBPEJ8oGSqcpQAC0rAALWKC7lqiJEjinkl5rX1/b/Jxt+poHT7WTSFggE6M4Zt936iMcVxycpJS7UZSk0NakUPZ2iRI6IP1UWjFXVChOGSOfUv8Amm8ey8Pve9IkSOlcHSuDRcsir0s3XSsYSZqXIAJ3dvw/lYkSCYvOWCBlS550IbpRo8b9ORiwqS4rWzxIkA3UKlpUoFCgGAHwgD0ePEpUkKSMoL1LBw2gNg71YaXiRIwE96IHFR4jq9gzUHnGE6ZnNrDQMKszVt6xIkEJUou+UEBxc1+cUJLOFeIljT69I9iRjB/B8ClRKSEKWxaih69WEWTw73YC5oPibKArmDYFhv8AeJEiUm1sRk3dAomuSQGBJNS968m/xFVzEk5QXOzbeh6RIkU4RboWKnSEmhBctTpa+vnFVIYgs/e3o3yiRI3BkSVPJIDAlmIPJzQxphZy0hSslWFHHp6R5Egox5PnlRdgVGgDUPWsYhRAqMrXAPbvXeJEjBKrW4LrvoM1+jiKYfGlC/CQWD1S9NrvEiQHwLLgLn8PUlKZjsFkFIJJLGp3oIxnpEtRLJLU/VR7VpWJEhYuxIO0eodqrbs/q0SJEh6HP//Z"/>
          <p:cNvSpPr>
            <a:spLocks noChangeAspect="1" noChangeArrowheads="1"/>
          </p:cNvSpPr>
          <p:nvPr/>
        </p:nvSpPr>
        <p:spPr bwMode="auto">
          <a:xfrm>
            <a:off x="155575" y="-2879725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32" name="AutoShape 12" descr="data:image/jpeg;base64,/9j/4AAQSkZJRgABAQAAAQABAAD/2wCEAAkGBxQTEhUTExQWFhUXGBobGBcXGBwfHRwdGB8aGhwYGhwbHCgiHBwlHBoYITEhJSkrLy4uHR8zODMsNygtLisBCgoKDg0OGxAQGi8kICQ0LCw0NCwsLCwsNCwsLCwsLCw0LCwsLCwsLCwsLCwsLCwsLCwsLCwsLCwsLCwsLCwsLP/AABEIALcBEwMBIgACEQEDEQH/xAAbAAACAwEBAQAAAAAAAAAAAAAEBQACAwYBB//EAD4QAAECBAQEAwcCBQMEAwEAAAECEQADITEEEkFRBWFxgSKRoQYTMrHB0fBC4RQjUmLxFTNyQ1OCogfC0hb/xAAaAQADAQEBAQAAAAAAAAAAAAABAgMABAUG/8QAMhEAAgIBAwIFAQYGAwAAAAAAAAECEQMSITFBUQQTImHwcTJSgZGhwQUUQrHR4SNy8f/aAAwDAQACEQMRAD8A4nNsL2p+zQTIIACVRdWHUACpJSFfCWZwNoyB7nl92eMMjZDAvR/zSPJiiUuzVH1ilAfEG+cey1pU+WvnpACev2EE8LQ02Xs7W3gQIU5LOwc8huYJwiwmYgmgcGvWMYO4ogBZIqD9AIWO+neCuI4jxEEghn+UBBZJLdX06QENLk2WGGh848lvR1AU1gNZUTUi7U+UbBWUsoeLp8hDCl101tr+0UmiwsxB3j2ZPIDDsCG8+UYgKNGL7iMYtlUQS4A53fa8RK1ME0DC1y0UnylP8BPf1pF0Ia/7jlGMWKDUuBFa3JdtKCPCtt3b8bcx5LUKX8j5WjGNFoYVN/zaMSgUOsaqDnUC9de0UK0hyXNbRgFFrY2NfyrxjPSRcnrS20aTFZma7+UWRKKlMSGaMYETIKtVDlm/KRtJk0Lgih8SlObEUbrGypLG7evnHsxQyHM6iWHLfTpGRqA8OkZgEAAC/wCdIdomE6fgtC/huHWtbISPKw1J+8PJ+BVKICgBmF3BD9o1BRjLUDfd4166vAchaasaDXn+CNswavzjBCVJ+8egP00EDqXSuw1hotcj3KEozFY8Sl5QxJbwuVPlTXSsFKwN0CrSwe0VKX67eUeKQCxdzpFXZyIAS0sMCDzjBSQH3335c48mLLXva9auflHqgWryPzDRjFkpBdyRQW/OkVKWDtu0UUo5SU0LUJD+kUwqlLTmd71tuHjALmVEinu/+XnEjGGszjEkoSlYTMUkAEFLBNAGLk5jzaNOGJlqzJypFvEEjM2gsyfnC3CSEKQp5aszulaSfNjTlSLIxGJ92ZQTRdM2UBXnvEHBt7vY43jbbSYxlYqQVJZCQqvimLDU2cU6x6vGJSlSEypc2nimpUFJ7t4ixDaCkIRwjLcKJ6702vGSuGKylQCwdA/2AgxjKKqxlhfceT8TLkpTmy5yknMLlL0BABD/AHjDiKgoCWVGapLKSC/hBAo/6jyDQiVwqeAk5TUEhqltjs+0bSeGTiA5UkN37mFWPszLDvyAIVnnoHwgqZiTQHQm7R1P/wDNSiaqTuQn5jescxMwKkzE0JZWx0No6lGHJLpS6eVzFJpvh0VlfeggezqEk/zXSLsA46OfSMF8IIqJyMrmj15UIiqsNNKnCGGzu3cxT+EW5BLEB2JDwF7yMm/vHqeDuFFU5Hb92849TgUoykTASVMwSSEjcvUiDZWBVlqknoHHpGWL4etgfEBzcem0PXuHdb6jWdg0Zf8Acyg/EXDj/iGgfF8Gle+SorOQWSD69TBUvCIyOqYoqa1GfYajzjL3V/EAe3oIRwr+okpX/UDq4RJf/cWAOhL6jvBH8HIBDBRyml2I2I1aKe4AvNB+fW8VnYb9TqHQAd6mFcVW8mZ/9maHC4ZRcpUCxs4D9Bp8oomRhkoy5H3v8/3ipwxAfMp9BTXeKnCP+og3PiL9toDgu7A4x+8z0TcNkKVIAB0sR3FRGWfDgFISACztdk1u9+cSZgUqIBWp73HqY8HApRN1Oa3G1mpGcY92BqK6sojD4YqJDs1A5pzMWHDJMxkuUArJUpJHw/pYE6V6vHq/Z9Ap71QA3AHk8eS+AIBKTMIapzMW2civy0jKSjvf5m1pb6h97McNlSgsJmJmqJYLA0owy9Xe7wh4yf5MpfvgVusqSzEEOPIEeZEBnBFKnE6umVJHRoLxWBme7qsFIdgTXxFzQc4rHxGOWyZSOSPcAkSBLpVVD5xJc0ZcynTSlMznQ0go4clJWSGqGfVntATeCWAxcpD+UFST4LqSfAWmUQS9gzncmL+8dy1EhTc2BFupEGYvNkFkl23d4XTCAleVgMqUjqS/lSHQNSa2BMLjgrMVEIJYgVcgO/R/tG+Fnma+VwNgz9oVzJAKhWgbMGfTT0jREwhCxVNLD661hFK2BTTDsQSVksoBLAM2gbe71jOatZY5iA99xrTqNovJVlD735OPwR6miQvu3/1hhz1Ex8wFQz5uVmi2DGWXelaHqdYJwvu/cqOZOdVW1YWceveFEpyxUo5U5qVZifW5g9ABaZidSh3L058niRlJ4nKAAKQ/5yiQDB/DirIkZ1BrN9fOGMpKxdyH/UHbo3eB+EcSRLleMm5IypB0Fjd+UWmcTStJMpSykEPmLnXTT9hHPOcYI5smRRbVG8qZMzMkBtgB/l4KUS4DJYCjEk+biB5S1MU5AC1C7EW/V5wTLlpYFIIPfyJap8ohGcVxvfc5oyaFq+IEEs7czvtSDcM60ZgKauody7iFc6QpQoGJOtKQ0wmIShAQBl3q7vqad4SOWnblfsZTrcwm4nKWVfTnvVqGNsJigpTErAP937RbH4YzQFAh0h9ftC4IY3YbmBLLkvUnt9DPJIdLkaS1ZjuSw6auYOw+GRKDq8ZFidx/SnQCMcJjEGWA+Yjp2PaPDmWpy520Hb9R7R6eCpLUe1/C4LInKS4KzsTilkqACU6BSvEezECMBjVfDlyrvkP6tw+sPJfD1NYfnVzA2O4atQZkqHK46W+cXaPZ9PDOcIUV5UrWpZPwEulINS5JJLb07wRieGZfjKH2Acm5rYDqY3xOAUgFYFUhq3Ll799YWJxvugElKcpOp8VdXvePJbeOcqjv36Vf1PksqePLNQXV/wBz0oQxJcEaD6UpF5eAqCpkg1AFejvvGacUgrSq6bEcxpAeK40BmKQCE3c0+URjDNN3y/2IxWScrGE7AunMFPVqCnWN+F8L94VFRORN1avsIO4Xw9cxKHWhAUlJWS5+KuVIBADBqm5g3jZMpOWUGADJG73J3N/OO3HDJOe8tjulgy42pT360uwHN4XhiD/MXLJ1cH0ZvJonDeDIlq9571U0itWAF3LQkm4hBmGpypZ6/KNv9XlIqCekBynB7npSwYM8Lg6+dgxE0LVkDDMSRMADgaC9+fKFh4XNMxYlErSlTOSBma/r8o8KBMmfym8Vg9nv5VhhhRPQkJCTlJbMwftmIEc1Sn9uN/Pm58/OEoScZdAf/R00984LkgPQtvl0vGuIQDJU0pCE3BSliws9KiCcNjDMUyRmQCakah6PYV1jPiswqIFgBRIqxq4oWOlY2pRi1dLgS+glwOBVNBV+kEBgQCfOlngkcGYAKQojSp+himFmrSfdJVlqSbWO9LwwVi21PUlyYdYHSSbX0PX8D/Dp505OWmBnOwiswXUlI8ILUbvWFGLTNIfIQSoPmHwgPZusN/40mooNz94qrFUcrLbgADzIEdeHws4tu7+v+jon4Pw2Pib/ABr/AEKhw6Z4A/hWXVmo43OoEVn8KBUSC0vKzqqVf3AachHQzZacoVNUWGnXQ05W5QBjOKSWzlNE/wBxLm1KN9ITNjyraFL3POlDJfpaEmGxAzlITStX263JgtSgaBPq3+IFwJ/ilFUtQBdmWGOjNlHrGqAES1urMokpdLkGorUcj6Q8m4pLqO5tJLqbSsGwVOpRJQKbsH5Qjm4xCUpSsgkOGcUIJre0EylsSSokZVAAuwJINuusTBYVGXMBmJJej17Q6TrcdcblQiWalX/tHsYTZBJJykcik9tIkY1jjBZylXu0hRo4O0ayEFAICWq9v26RhJStS0jO0w2SoEV2SSGPPSHWFwymObId8pBHlHLkjK06OXM97MsJhZszRswapZxoawwwuFnyXZC1AhmfNawo7QLisccobIXoSH052HaPMJxdaAUuWajuSDofFcRKMscLTTXuiGrZ7FpXDpi15fgLOyqMLOf2grEcLRKQTMmJUr9IJIDdqn0EZz+IFQFSGNK1NnciwO3KF5kKKwvWtamnOFXkJ6Yq66/ORVT2Ck8QyJMtJDqurRq0a/KBQhalgJS6SalrDXnb5xvNlg3AAOgs++794yOJEpkpqTdSnYPoAPv5ROOaEppRfH1DF7+ka8LwKjMuQhFS2uyfP0jbivtHIwjuc85qpTf/AMiXyjlHMcb43i0oaSsIRaksA7EhVXVHL8LlJmfGp1fqBu4qOr+Ix6eP0Q9J7HhcixY9MeXu2P8AGe3eJmHw/wAoaZQD6l/kIwke2eNSX95mTqFpSfoDF5OES2g2fl9IGmSknOMySTUNpyvAcnfJbVN7tscSv/kFSnlzZCVc0rKfRi3nA8rhi8U82WFJQ58UxSWDXY0caWjX2U4Dh5/jWo5kK8SXpl0cX211j6J/CS5eRkBkhk0GUf8AEW73gqDyParJZMOXI1t+O3/pw2J9msR/DkSku1SoEeO9E/LtCjD+zeJKClSPdAEOVNrXepLCPp8ziNWFYU8XmLUki4NiCyh2sY6cXhowXNnRh8DGCp7nP8P4uZZ9ws+JNEqNlDY84cnigWnLM6A/luscB7QSlDMpRZaVAU1FDXb8pHmH4utgFkkaLF//ACGsc2WDxzuJVyjL/jydOGN+M4QgFi73a/eEyppBJIdk0hjLxVHzZhpr/iBiRMWkbqAbvaN5qa3OLJ4aUHa/Q6jhM1cqUhPwkgKP/lVo9VjZ05bOTqyU27D5mCV4gSiTMShRNg9vSBsXxjETKSihI2Yg8tWPePPim8lPI1fT5weK25ytvk0xs5SEgFCgoaqJduTxTG8STh8OJ3xKXQOGLnRthWo2hbOxuIR/uTSFEEBKbtqSRYW37QoxyioZlAkpILkvvWprHRjWmafK46bFsOByyRV8hWBnEAqVVSjXpBCVuXNh6nb80hN/FfCNawYJxAfy71P27R3eGjrm2z6bxeVYMChD585C8RxFKQaZlCgGjmwEa8LmDwz5pBLnI4f4bqSLCtB3O0c5icS6VEU0O4MMsOXlISr/AKbE9CK/KOnPk0rTE8SPqdsLx+O94CHy5ikpqSVEMkprQVPneEOMUWyqcQTjZ2TKfizAv31Gx/baBzOBygkCrsoUf7H0rHHyNwZ4SaUMEk3p17R0CZalJzJQ4LkmnoDp1jnJmJawSL/CATXQt8wY6rhGISJYRMJSlIFQakmpAHJ7xHNVbsjnlsXwuWUolPiVorKzbsHPnDCdOnKSJcuhNyqjedye8E4SdICc0o5yCxs7n1EVxE5QUpSvCKMaVe6QNG1PSEhPTC5u/p/k49TbtnKFMw/pWrmA792iQ+VxUJpQNo0SIfzGH7v6FfNX3UaYjH+FClBwhRI7pIbncQIcRnLpfmAC/L8eBMfOygJKkuPiY+han5V40mKKQBtrp57wsXkhDT9qviJtNJBGNwy15TLBdOYsNaWFKf5gXDYVZ8RFd1X9fs0WwSZq8ykIWqrZRsK126neNV4fEI/3EgAmgzAH7GKOeVQuKX4lIzlGNKgiTgySRnajjW3zHlBXDcMUEmbNGRtqvyH+YCkrAWlT6NTnX7esZcXxBzgAu/pHJeR9Fv7Ebb6B2MxUv9GYNqa/UQB7nOCoqSlIBc1HrXSAZM9MxKhnqDQVBIF7hif35Qy9nPZxU5aZs5J90FPUsVOKIFXfflzjo8PgcZXLkviwtypcjxUuUcLJr4WcLUGDru+gqoCOG4vgPckkBiFULX1r/wC3Yx9J4nMC0e6KAEgAZf0to3IelI5Hi8uqpah4FUTqU005V7dBHoNbHtqGlLYQYfGSpgZbAt8KqjqN4wxM2XL+HIVGgCUgX5wvxmFUj4klhZTUPN4wTKAHvConQdT9h8xEh8uFp3F7Db2fxikYjMD8VC2sfSpXESZeR7V78vXyj5zwRDeNtKCOr4XMKlMx8RF9HcN5PD4nTsvJpUlwErxniYXgbHzFqB8RbbXqPtC6VjXmAEBiWJflFMTj1BZcMk2bTnHoalRRzVCjGlypKy6lOx3Zz2o/lCbDziBlvy1htxRwQSQWLuOhryNvSFXCpH8wF7D/ANo5Mqs8vPLTKxjJ4XOFfgcAjxCx5DXrBokpCgrNQEbX60HcwPipqs5JVswG3UxgqYkpIcv/AEMR3BJvyjjacuNjiWbLWzo6fGTTd3dtXvWNJE0BJUdKws4dOVk1UPCFJ12fxWYPVxUc2i+KWrKUhRIo9BRq6DelY4n4VX9TiePcLPEiNQH3AiuIniYimQv8RSljSz1HOEs93UAKnU22I9IM4fhSEqdLpUxB138qx1+GwaJrctCCi07E2JHiAfxBxZr9YNnYinwkaOD9I0OBzTAQl8niYenr8oHxSmqLH87R6/h4qCbO7PmlkjG+n6i7FK/U4PTXkecF4firkqAYWI3hRi1s4sReMM7S0qFwog96xHM7ZKDOhnEKIKFafCYBxqiTbWAJvEHSGQAQNLQRw/Czp7CUkqUXe7ADUnQViA0h7wPhwW82YoIlJUA6yHUtnyp5gVh4jiGGQGKfersTTK5uA9zzbpFsLw0IkplrQolmAKsoANSttySTrRhCLEYBQWEsl1FgxF3sKPudaaxLnc5dSm+QlE73QpqaVDjYH5Qwm44qAUVUIDDaGKPZjMHz5WDCgYfX1hPxqUhCjKlqKiEjMSTVRcFi9GBFBaI5MDonUZPYCdKvFld9X/eJAExWU5crtsQez8rRIsoNKkX0s7adhEJTZKtmL15vWARMkqcKmIzChSqjcg4byjGVPUoJIYcjtqKtzHaFMzBy0ktOKlKJJ8Lau7ua3tvCQTctyMcbb3e50Unifu0e6RNIBchSEuzt4ipqgUFCSz7QqnpPiJmObHxEknkdd/OMF45KUpSEu1tdats8ZLmrU/hIDuQEtXegps0Up8Fowa2NZGINAEqzaqFGarsVNSp0jTETTlzVOYMljclw4tp9IBkCYogAkAF8oJ7lyPEfy0FSVlPgIDuTVxcVALsBbX0pC6AOG9jb2O9nf4idWiUeJZ/U2iXBoSd6sCRH1LEykBszZUjwjQbfMxzH/wAfzQETVACsxlMGdkird46PFHMxSaC4IjojxZ6WCO1iL2hUlKHuXFdn1PJo4/iU1lBKnfT6V846Pjk6WHS7A3CvhO4BsDyj57jcesLylRJRZR/pbXd383gSZ0SdINm5JqVJBcWO42/zyjlpiTmYhmLZRpW37w7wUsoQVm6q/cQGqWDNzkslgonQadzSEkDHkrkZYVGRIJD2pudEj8sDD7ghV4pq2ZI8KRck/Mub2rHO8OQuevMDlQn4NTzLbmHMuSQStSVBCKlS7qNh0ANkgAQUqCpanqFMxTKV4gSFF20qadhTtByMRmGUsFCxIofKOdQlSJyifhUo/MsYcyVZgAm5uToBcx0wew2OToA4vw9ZSokpJSHdJDsNCHtrCbCqyVjr8RlSj3clGZShUuHPmXPlHJ+6IVlUGKaEc4ooq9jg8dCpJoacPn5iQoAkVD0fcOPxoYysYHYyhWzNu3KOfSohTihBpDWViELDJVUaaAnQnraObxGBN6zgSvY3lLQlfjQcoIJS9buQ7UNCNYO4rPlqBVIC0IJSQFXBoGoT4Xr2hX/DTF5lFRYaEuHdmSGLnnbeNpeEWBY1qbMSOtT0AiWjYr5dnq57JdKRmOrMWpVvLXXWIcaoIcrJdTDm22w3gdSSo5SWOpYuTsKftSM+JTHUUg2DKWbsKMNnv3h8cEnYdKRph8WMpUXYqY62H7xli1g194GPn+/eKcInAhYI8JIYdv2iYvChIooFJ0Vp0LUgyyK/nz9T1sWFvCmqa+e/7CnFy8wOV1MKlrd4HQl5R5KB8w30hwgJyFKRTKXLAs9Hfrr8oWIT/LUNyD5QvO55zdPgFQh6R1ns3jP4crQLKYE87iulyO4jnMNLqIezJSiVMRfVwWYVItURqoSXqVHazccoSRmy7Hwks9gAK0NLxzSOIBE4zsrkKPhVTRqXa9IwwnG52T3aZrsGqAD5/hgAzXJSMxIewqNw5IMF7kYYqux1xH2tmzAUoBQndNTtf7QmkTFk1DioJU705i3aLJykuxpdyH0579oKAQzkM4FHNTbf5QrvqUUEuAaYpyTkT5RI1VhR/Wkcnb0jyDTDQceIJKVJTKDKIcFStNBQbXjFEoFywG9X35wK5JB0PKvkfrBMqefhSCpW7VHa5MZKhlFLgtJlLKgyQ6asggqLanlbUQ2l4VWXMs1N05RozkPVnOn0eA5eMWGC1rykhyk/CNkizt9KPAuJROQta051h/CcmU1oCosMvSkCW+wJdhziZMsqdyh65das4agDF49kJklWVHiWqgo72dhUwhxCFKSPCyqku5c6l/37xczVolIlIJC5pZx/S/1L9hDJDVR3nsrikISqQxBMzMp6GyRbQsC3TlHR43EByQlZ/wCLHtSo8o5/gPs3LkpTlURMDElRJGtcrs45N3g+ZJ93UImL/vJCvIJt+VgvY78C23FHGuJSgFOkZsvwVJPLLQGPnU3GArJyBtEvtHXe02NJYqCSiwJDqBGhcU7RxWMxLk5RUmqmFzsISQmaVM9nYpSiB5DQc4DmzMzAEkP2beLTPD4Rc/Edh9zrGk+QpIBcNvG0nPbY+wWFUGMpD5gKg08npD2TipyU/wA5ByAVUrKW7ne1KwBw6cJIfO4/oYk+bUinEuILWla5je4SD3OiRuXgnYmoxEePnMCoAVJyj80EW4ZjiUZTf9R5QsGLCzmUPM2EUWquZNNo6tO1pnA/FPX7HVYTHAKJo5uEjbVRPygidw6VOYkKlreinDqO2VqjmY5aXxBhWm7Qw4fj0u6VAlt61gRnWzO2OaGSOmW6BPaLATpJTmSAk094kgg8hqO8e8NwGUAksTV2enYgvDrDe0HxOoEGjFrD8fvGypcqcaAS1bot3Tbyic56mccsMU/RwLuJqUFpWGSnIGy0fQskF7jc61iuExQLl2oxZ9rkb/aNcZh1oZC6gOU1ehuQT0gCdhHsSH2o/KkTQiTQwweIYlNSBUGpG/0H7wox8yjaXPPrBmHkFJYqISASQbMxGoe5hXOVnVyEOuAM24fMZx/VXy08oYTZwI/UOwIhXLDrSzX1tY35Qcl3beza/WJTW56fg8vo0voVkYjJQXDMwDbVD8/SF2INX3h2jCkF1JNRqn7iEWIXWGjwcGaKU3R7hviHWCkcUBUSoEEgdO3nAkg+IdRB6MHvU7NBERn7t3UkpZ3Y1pyN94KkmrlNGrVieRe/7ReXKSlqW2H0i81Lhqj869IAaMEMslS/CL8qchrzjaZij4WIygMAwNt+/rECXYPQaaeUaT8O9u73jAozdOoJOpr9okY/wh19QYkYIwRg1AgJA6ka9BeHKsEUJdagVGgAFa8rRYYdjd3/ADsesEYSQklhVTHt52Ea0MKZmBqCkkECjUI5uIwmyJkwgCiQBRncpDZjmoVGtb1aOgxslGZve5lHRNQNeXo8bYbhJLfzEXo6i72brq0RWfHKWlSVkvMg3yc5PkkhlelB6d4utCUzwpwUy0BKR/cHB+vnDXFYBYUQQoEGlHfZmJvCSXwqbM8TpSk6lyTzYfVopPJDHG5uhpSUd2fVeGJlzUBb0UXDFqMGcjW8ZY5c1LiUkkWzA5iObHbvCLh/GPcSpchEqZNWEgkhhfdycvQt3jLiHtQtA8chcoH9RII5OxpDalLdHfjfpvocv7U+8QsjETFLb4a0I5sfDcQnwUgTPEGDDwgWG5G7OK7nlBXEipa1qTmmA1Kme4BrAWCQtKQzISCoKcVvbdnakK2luzmnNanYYjCoT+fOA1zkiYiVMAYKop7M5SDzcNEnY6hCcxO+VhWF5QqYkhXxO72o4AHrrDJ2Jr7Hc8MxWUgApy1Zy5rq20K/baYqYkJSczKa4A3J9AIBx8hYTmSkktsK+TGFmGRPsRzd6jk1+0ZFp5fTpA/4RYqctOf7QP8AxEdAMCkOJiiQRQjnr1gAcBUKhSTqAdue0NqZyaUCSsKZhfMByrBieCKFSsBjcX7QXKwK0hzlPQ/KkEYGUpJIUAR+lzV+gNf3hW3YK3NcJwzKAMjktdnL7+kezliUaeFJsWYHpygpKVpUHCUpBFK6cz8o9M5NQtIUDUulzy3dy1OXOEt9RlNx6C+bxr3hSlXwPV9xtBAlc7afQvGuHCAUlCJSgbhmLvm1JNG6WAg6Rhc6lFOUaM5p1ue0ZSYddvgVY2QSgh+42/y0LkYNrkR0kpYUlkBKmLqcAEEAtm1+UCYllrHgQwZ9XvytFIz6ULvYmlSCmYHDUJ+VW7w3lzcpH9v58o1/gl5vCkhiAKOGaocVextpAGJmAKKVJKSk6Dm1A2zQl2GMmhxjsKuYgqFC1I5BWDYsr4tXjqMJxsqASkZdHO4G0ATpRWoEVWUtS2t6gP1hlJIpk3WoSpw5CgaGoh37sqUcoNY1lnKzMp2JzAXp8CknrQhoJmcSOYBDAAslkpcclEl+Wg+iSydiHmVwBIwyirKBXTNf85R7KkF6iu7U9NYd8Iw6ZxKAUIZiXDroTRJOnm3doYTuA1pOIBuAgMOm+9YRZLdIXztxDKwKSGcPfMAbbNGE2WR4TbkPnDjivBzJliYJpVUBstWYl7nyoIFw08iUZqzlAOUAJc7vQ7H8vB1uwrIKjhiKfnziQ3GMl/8AcPdSv/zEg6w+a+wOnF4hawCxoAyEgPsST5uBBPDcPNzZzlS9FOpgCSwUSLpArrV4XyyC7KetM2rnqWjObNIJSZuUg1+K40AGtdd4aUdWzHlbOpn8HWg5xMQtwHKS3zrWlXhTxXEzGlEJX7pDuoUzLVX4zyCB2MBS5WYDOsFJdgCGpye+vSCeFY+bKSpKClWZ3lzPEl25hLk0tuI5v5eCk9iCx02GHCzFyhNmGcZbjLLoVqdq5iAyds31hxg+DiWFLWjdz71Q8OhYpIzHqLxfB8bnTJKVjD5lCjpWjK4uQKMTt6xzntDj8QQUzSoZg+QlIA7BRDBrmGmlWl7r5+Yjb+yN+HT5EyYpKCpgHUkuMzMBmIJCkhzR28RoYW+0chAPhRTK5CQwOniowHM8oz9j8Gse8mN4WACtDqW3sHaBePYh1qSsqZrBvE2gfa8UW0DuhccIvw7JV4FPWqSwZ9t2sW2tA3EcWn/aRmUXdSjqTUsNL+kH4KYhBzGWmgoFAktu5evRovxDDyphCpTPqlrXD2veAmm9zlvcSSZJCwFKDnbVx+eUaJliheoqHHpBqsAoWcWa1upOjQOpGY5QrxFVdGPMm0VT2LIPl8Q8QBcAnKRsRZQO3LSNpuNzJQMrqIBPJr+recBLkFnpmF3338m2jSTMUQymalTl33/xATHWR0GIdV25Mdo8moCXBUx7Npd7axiKUFTplNm0ff8AeLCVmDsx1zGvM1vBbFbKJqN21SHAfsPLlGWQOC7EMxDk7PT5PF/dKs56DyPnWNcJhZH/AFZmVOyU5jWlHNLxuEbhFZagpTEkksNzXRhS94ynulZBAYXT4n6+ukO+H8VwpmplSZCipRyhSyHUVeGp01+FmjpV+zIUBmmAEGoHibcBRqAzPEfNk5VGO35f3IyzU+DkuHcMzoExJlJANlTPFpVtK6axMVLyAZgnXMpxfZgSx6iOjm+yslKs6Zygf7w6R3GVrb73jHjXB5cxP8pQRMCnPvFNncPqx59HgyctSXQ3m212OeXOzj9IKR/UbbAFqtXnpBeHw6SrJmfxEMAwetPP7wNO4czS1X/UqScw6LZm7HZxBskypKVVWpIQSslQCUuwSEpSmhJUHJJpmhZ5EnpNKXRGeKmhClJKSWZmFrU8OvN9GbSMZ3EAoumWMzBytJqRoBQC13PzjPGzJCmKVLlqTbMyge6EguehgKVjClyFEEhn37F+Xyh4aZboMIxlubrwGdK1kJBUHZKttQwNT1+cUlcPlyhmKnBS6U2NfisSCeWrQL/D5jmqSWve1PzSLJoaKAO9HHQw2j3G8t9xrPwSVJV7tZCQAXZIIY2bXeLjAJyjxBTihs+xBalSKcjeFcrFLQTlU70JVWmoZnrvBUvHOB7xTJSXYpIFmAJzWvSJuEkSeOSGmEwMxbqlpsWdVATqA21a2fo0HYzCT0SUkrSk1oknMaFqgBmLGBpfGpgQWD/0pSCS92tUcxpHPYris1S3WX6lTBtGBIBD84Ty1Xp5EjBsmNxs6aUGasqawa1alksH0f8AyNp04kulWXViSbkbmr+UazMMCgKQpK/7FGr6to/NrRfD4cJWhSkhWXx5aGgalSkNrG5SH2GGC4b7xCVnEhJUHKXIbk28SGX+vKNWNeRiQtR+8T1exxMzDLJBLpcFnyuQ/wDSHbQVbrGsrCZlMtZDVchRcm4pR4NxSUFfimTJjPrYV8OZ6+WsVlzEkhBSQhwSEqJU55EP0tHZZ1ptozJkqy51ENRqPlAsNI8lFCSCxIDqykKvRnOatK6VFjBfEfDMyFCEJS1QLvYl1XIIPzgWXNCSUgEOHoAS++hu7s2kIoAjG0XlpUlRUmYZQU9A4dx4Wa906UeB5GHAmiZOdRoQC7KatSoAsKuIzW75iXV/UXJalHJiGeUqSdiC6x6XrbSCo0FQo6/F+00tKFAhigAMLOztyAjjMXijMUJluTAnxWP9to196krQkJK1ElRJ/qNvu3nHs6XmWpKmQjOHUT4izh2Di1gLPA1WPLLa0oxlzBmok6uSSq+5avRoI/hk+JawljlYG1qs19A/N4k9CErKUqzAD9VPS+92jxM4hipIoGDUar1dydRTltGcOqJuHVHs/GS7BAJ5hVRSl2pU6iL4ZaXD0a1LXAN6drsKCIQVEBKUIf8AqJD8kseRrHk3BLUC3hZttdaiNUa7GpF8sokgzCxqpTOHYBnsT6RbD8OQW+JbkhksGoS6iSydLwMcFzB1O56amjkkBqxomVlJqUln8GvcHaDp7M2l9GEpKJebKQhVGDuTyqAkBjesDTATU1NmUTbYV2jzDS2p8ibaX77R4cjmgexJv694KjQyjR5JGQfC/wDapVC/VyNIKx0xgyUS0vUFnD7ByaDnSMVUoE3FyGYbj7RmCqzuNRUOPOM0mZxsipUgSwuZOUZgaiJbFJcsCuzu9RygjAcVTLoVzAhBdWUsou+tquL6PA2JMssyVeIeJNG9WfrGSsLmYJFwHzbCgDsHNbaRJxsi4nc4X2twxYITMT/awc/Um8ZcOxRXOV76UlSygj3hS/hLEMCLVAIfvSOdw+FVJVUMgN/NajM9Oo0+0brx82YC011gkoCiACNCQotoPOElKXBFx7HQcdxkhgSlBmlJT4Q5ZmFhRjYwhTgziEKSgpyggkAuq3hdL6Oq5imD9ncSsGa8sqvU0INGfKxrpBeIwc7DBKkAVJ+FQyEnQAJDb1qawNLb1B011OdVwkoU05C8zghg5PIaAd/ONpyFfApATlIyvcf266l+sOeITJ0wuoICAygo+VK7nfaBsbxtSmSmU9ySSSHJfMDQu9jFoyvgtGTdbC//AE1RVl12UoBujm5iyuFqSSkpL2Kakimoagsx8ovLxiE/CkJL+LOXAPUiu1AYecL4or4QUlSgUJUCo6ZgioAJu1fKNKbT4DKbXQQDDkfE4YfCxc7AC/pGJKtPCq7FQsOobM32g3FJclBmKlkHxJXLKT1IBUojq8LV4dSAC6SFaBnrro0OnZROxxwydMQkrKwkKLAMhIcMK0H+N41nYZJyr/lgOSVKWHdQYoTlFaVqYQrQSB8VBuWDkM1Hi68So2ykCgBFG0F28oTQ7sk8bu0Gf6elwlyVLGZAKgEm7MAKVB1e+tIsMOUHxlQBcBCU0KhSpNWJpaFiZgBzEVBcXLajXSC3JKFCYlz8Slglv+QI025QZRsZxZ7LmhqZtf8ApJOu5ESHf8dM/wC8nspvRIIHR4kJ6Cd+wgGJzDxONMoCE86AfnpBEviSQkuklWhSjKX7OH5NFJalTFpZllTNmfmS9y3LSto996gUaqXf3YDPYDxGofUHTWKNJlqQbh+NSstUrTNIYqKQo7OTmSUltRaKT0gBBc2LukCxp8LvdrwH78MzZdXVW/ZzGRlKDHNTcF35t1rBUa4MoVwEoBJIDkAE66c2sO8W91R2flX0JoTW2sXw3Cp00skEpDeIkZX5/asPpXsqoKzTZizYshDgtZnWPUbRmzSml1OflhQSFMZadCA1S5rufOK4qaCoM7s5sRmq5AoALADR7x0y/ZlSySlUxCdffBBNLFkFsrefKCcH7Kyw6VzConRKQkd3JJro4g2IssEcQJpDv1s5JuWAFPO20RMy7AP1Ne/pBONmoSVyg6wJnxEEuxobMKPY6xnOmoUlORJbUmjmhYasNjvGsrZrISpRPgBZndJID7sCSW7coMx01XuhlNc12ZITWgdP7/KFgxYdIIUGNKgJO5JbemzRkubOJPu1ABX6UgjSoo+vnE3G2ScW2ETcJ4g4WkkaapapTcAUNjGaykB0uC4YJFequX40Vw61oScyh3enQPfm0bKmFQJBezszHTzZ+lIqiiszlpYh10owTTo/P0iLmqOtA5oRb5H1jNCipyQGs9HftaPUO4CcoAZ2v82GkYYvIW5GY6tWjaaGtTzi6isEkBOVPVz9PSLpX/QkEkH4nZywfy5xQIoojKS1a2qw0v1jGMUYepWshIau3qLvoG1jcYpDhxlarqLppoG67eUYIWtIZQzHQFTDWyRQdq0vHsybnUM96JpmNBua8zCyViNXsMpXFAHJQvQBgCLM40UwF3aAsXxRU1BQAgpCndKGJoQDW/aMVk5SkHMAba17OH6RnKkk7Aa6PyTSEhjoWOOjo8D7SFMuVLIyhKQBfR0uaU1jb2h42hSDJCM5NQQSWb9RAB/DHNTQ6iCSpififKGcc6xvLBFUkppUijjYvpDJMCxK7MlzDlQTMURdkn4edeTBvnECxmNW60I3DuX6wSJIBzAPYghrqtypU9oyzVdwRt963pBSS4KpdjISCS5AOoHLbppHgRlJKHS1QRcNqmCJYBuQKMwP0e9YouWxodmDlrVZr+sGg0iYuZMmpQJviEuiVZGUbfErXvFP5YSGlgKF1GprXwszeseiSpG4zOL/AHFTURVeDuXUHLeG1b9aPpBoyVEXiAGsohgQQ7P8qesVWxq9GoANyT1NdaxolRemlLVbZyOkaS8FnoFIBFcr3Ae5+x6QG65A2kYICdCH2Zz30bvGU1OgG/i1q2iSw1giZJyliAknUhu4cPaM1JKS+YLDsyVaDVr/ACjWawYnYJI3IH1iRur3T/AT3SPpHsYFm6AUvlJSxIU3LT0FtomAwIJDUBJqeQc+kSJGM+LLKlDMwrW7CxNKU8ngmVKTRz4tqlhboG5PpHkSJzk1EWbaQ+w8/ETZITnSlKnEvImhAFdmHJh1jBPEJ8oGSqcpQAC0rAALWKC7lqiJEjinkl5rX1/b/Jxt+poHT7WTSFggE6M4Zt936iMcVxycpJS7UZSk0NakUPZ2iRI6IP1UWjFXVChOGSOfUv8Amm8ey8Pve9IkSOlcHSuDRcsir0s3XSsYSZqXIAJ3dvw/lYkSCYvOWCBlS550IbpRo8b9ORiwqS4rWzxIkA3UKlpUoFCgGAHwgD0ePEpUkKSMoL1LBw2gNg71YaXiRIwE96IHFR4jq9gzUHnGE6ZnNrDQMKszVt6xIkEJUou+UEBxc1+cUJLOFeIljT69I9iRjB/B8ClRKSEKWxaih69WEWTw73YC5oPibKArmDYFhv8AeJEiUm1sRk3dAomuSQGBJNS968m/xFVzEk5QXOzbeh6RIkU4RboWKnSEmhBctTpa+vnFVIYgs/e3o3yiRI3BkSVPJIDAlmIPJzQxphZy0hSslWFHHp6R5Egox5PnlRdgVGgDUPWsYhRAqMrXAPbvXeJEjBKrW4LrvoM1+jiKYfGlC/CQWD1S9NrvEiQHwLLgLn8PUlKZjsFkFIJJLGp3oIxnpEtRLJLU/VR7VpWJEhYuxIO0eodqrbs/q0SJEh6HP//Z"/>
          <p:cNvSpPr>
            <a:spLocks noChangeAspect="1" noChangeArrowheads="1"/>
          </p:cNvSpPr>
          <p:nvPr/>
        </p:nvSpPr>
        <p:spPr bwMode="auto">
          <a:xfrm>
            <a:off x="155575" y="-2879725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33" name="AutoShape 14" descr="data:image/jpeg;base64,/9j/4AAQSkZJRgABAQAAAQABAAD/2wCEAAkGBxQTEhUTExQWFhUXGBobGBcXGBwfHRwdGB8aGhwYGhwbHCgiHBwlHBoYITEhJSkrLy4uHR8zODMsNygtLisBCgoKDg0OGxAQGi8kICQ0LCw0NCwsLCwsNCwsLCwsLCw0LCwsLCwsLCwsLCwsLCwsLCwsLCwsLCwsLCwsLCwsLP/AABEIALcBEwMBIgACEQEDEQH/xAAbAAACAwEBAQAAAAAAAAAAAAAEBQACAwYBB//EAD4QAAECBAQEAwcCBQMEAwEAAAECEQADITEEEkFRBWFxgSKRoQYTMrHB0fBC4RQjUmLxFTNyQ1OCogfC0hb/xAAaAQADAQEBAQAAAAAAAAAAAAABAgMABAUG/8QAMhEAAgIBAwIFAQYGAwAAAAAAAAECEQMSITFBUQQTImHwcTJSgZGhwQUUQrHR4SNy8f/aAAwDAQACEQMRAD8A4nNsL2p+zQTIIACVRdWHUACpJSFfCWZwNoyB7nl92eMMjZDAvR/zSPJiiUuzVH1ilAfEG+cey1pU+WvnpACev2EE8LQ02Xs7W3gQIU5LOwc8huYJwiwmYgmgcGvWMYO4ogBZIqD9AIWO+neCuI4jxEEghn+UBBZJLdX06QENLk2WGGh848lvR1AU1gNZUTUi7U+UbBWUsoeLp8hDCl101tr+0UmiwsxB3j2ZPIDDsCG8+UYgKNGL7iMYtlUQS4A53fa8RK1ME0DC1y0UnylP8BPf1pF0Ia/7jlGMWKDUuBFa3JdtKCPCtt3b8bcx5LUKX8j5WjGNFoYVN/zaMSgUOsaqDnUC9de0UK0hyXNbRgFFrY2NfyrxjPSRcnrS20aTFZma7+UWRKKlMSGaMYETIKtVDlm/KRtJk0Lgih8SlObEUbrGypLG7evnHsxQyHM6iWHLfTpGRqA8OkZgEAAC/wCdIdomE6fgtC/huHWtbISPKw1J+8PJ+BVKICgBmF3BD9o1BRjLUDfd4166vAchaasaDXn+CNswavzjBCVJ+8egP00EDqXSuw1hotcj3KEozFY8Sl5QxJbwuVPlTXSsFKwN0CrSwe0VKX67eUeKQCxdzpFXZyIAS0sMCDzjBSQH3335c48mLLXva9auflHqgWryPzDRjFkpBdyRQW/OkVKWDtu0UUo5SU0LUJD+kUwqlLTmd71tuHjALmVEinu/+XnEjGGszjEkoSlYTMUkAEFLBNAGLk5jzaNOGJlqzJypFvEEjM2gsyfnC3CSEKQp5aszulaSfNjTlSLIxGJ92ZQTRdM2UBXnvEHBt7vY43jbbSYxlYqQVJZCQqvimLDU2cU6x6vGJSlSEypc2nimpUFJ7t4ixDaCkIRwjLcKJ6702vGSuGKylQCwdA/2AgxjKKqxlhfceT8TLkpTmy5yknMLlL0BABD/AHjDiKgoCWVGapLKSC/hBAo/6jyDQiVwqeAk5TUEhqltjs+0bSeGTiA5UkN37mFWPszLDvyAIVnnoHwgqZiTQHQm7R1P/wDNSiaqTuQn5jescxMwKkzE0JZWx0No6lGHJLpS6eVzFJpvh0VlfeggezqEk/zXSLsA46OfSMF8IIqJyMrmj15UIiqsNNKnCGGzu3cxT+EW5BLEB2JDwF7yMm/vHqeDuFFU5Hb92849TgUoykTASVMwSSEjcvUiDZWBVlqknoHHpGWL4etgfEBzcem0PXuHdb6jWdg0Zf8Acyg/EXDj/iGgfF8Gle+SorOQWSD69TBUvCIyOqYoqa1GfYajzjL3V/EAe3oIRwr+okpX/UDq4RJf/cWAOhL6jvBH8HIBDBRyml2I2I1aKe4AvNB+fW8VnYb9TqHQAd6mFcVW8mZ/9maHC4ZRcpUCxs4D9Bp8oomRhkoy5H3v8/3ipwxAfMp9BTXeKnCP+og3PiL9toDgu7A4x+8z0TcNkKVIAB0sR3FRGWfDgFISACztdk1u9+cSZgUqIBWp73HqY8HApRN1Oa3G1mpGcY92BqK6sojD4YqJDs1A5pzMWHDJMxkuUArJUpJHw/pYE6V6vHq/Z9Ap71QA3AHk8eS+AIBKTMIapzMW2civy0jKSjvf5m1pb6h97McNlSgsJmJmqJYLA0owy9Xe7wh4yf5MpfvgVusqSzEEOPIEeZEBnBFKnE6umVJHRoLxWBme7qsFIdgTXxFzQc4rHxGOWyZSOSPcAkSBLpVVD5xJc0ZcynTSlMznQ0go4clJWSGqGfVntATeCWAxcpD+UFST4LqSfAWmUQS9gzncmL+8dy1EhTc2BFupEGYvNkFkl23d4XTCAleVgMqUjqS/lSHQNSa2BMLjgrMVEIJYgVcgO/R/tG+Fnma+VwNgz9oVzJAKhWgbMGfTT0jREwhCxVNLD661hFK2BTTDsQSVksoBLAM2gbe71jOatZY5iA99xrTqNovJVlD735OPwR6miQvu3/1hhz1Ex8wFQz5uVmi2DGWXelaHqdYJwvu/cqOZOdVW1YWceveFEpyxUo5U5qVZifW5g9ABaZidSh3L058niRlJ4nKAAKQ/5yiQDB/DirIkZ1BrN9fOGMpKxdyH/UHbo3eB+EcSRLleMm5IypB0Fjd+UWmcTStJMpSykEPmLnXTT9hHPOcYI5smRRbVG8qZMzMkBtgB/l4KUS4DJYCjEk+biB5S1MU5AC1C7EW/V5wTLlpYFIIPfyJap8ohGcVxvfc5oyaFq+IEEs7czvtSDcM60ZgKauody7iFc6QpQoGJOtKQ0wmIShAQBl3q7vqad4SOWnblfsZTrcwm4nKWVfTnvVqGNsJigpTErAP937RbH4YzQFAh0h9ftC4IY3YbmBLLkvUnt9DPJIdLkaS1ZjuSw6auYOw+GRKDq8ZFidx/SnQCMcJjEGWA+Yjp2PaPDmWpy520Hb9R7R6eCpLUe1/C4LInKS4KzsTilkqACU6BSvEezECMBjVfDlyrvkP6tw+sPJfD1NYfnVzA2O4atQZkqHK46W+cXaPZ9PDOcIUV5UrWpZPwEulINS5JJLb07wRieGZfjKH2Acm5rYDqY3xOAUgFYFUhq3Ll799YWJxvugElKcpOp8VdXvePJbeOcqjv36Vf1PksqePLNQXV/wBz0oQxJcEaD6UpF5eAqCpkg1AFejvvGacUgrSq6bEcxpAeK40BmKQCE3c0+URjDNN3y/2IxWScrGE7AunMFPVqCnWN+F8L94VFRORN1avsIO4Xw9cxKHWhAUlJWS5+KuVIBADBqm5g3jZMpOWUGADJG73J3N/OO3HDJOe8tjulgy42pT360uwHN4XhiD/MXLJ1cH0ZvJonDeDIlq9571U0itWAF3LQkm4hBmGpypZ6/KNv9XlIqCekBynB7npSwYM8Lg6+dgxE0LVkDDMSRMADgaC9+fKFh4XNMxYlErSlTOSBma/r8o8KBMmfym8Vg9nv5VhhhRPQkJCTlJbMwftmIEc1Sn9uN/Pm58/OEoScZdAf/R00984LkgPQtvl0vGuIQDJU0pCE3BSliws9KiCcNjDMUyRmQCakah6PYV1jPiswqIFgBRIqxq4oWOlY2pRi1dLgS+glwOBVNBV+kEBgQCfOlngkcGYAKQojSp+himFmrSfdJVlqSbWO9LwwVi21PUlyYdYHSSbX0PX8D/Dp505OWmBnOwiswXUlI8ILUbvWFGLTNIfIQSoPmHwgPZusN/40mooNz94qrFUcrLbgADzIEdeHws4tu7+v+jon4Pw2Pib/ABr/AEKhw6Z4A/hWXVmo43OoEVn8KBUSC0vKzqqVf3AachHQzZacoVNUWGnXQ05W5QBjOKSWzlNE/wBxLm1KN9ITNjyraFL3POlDJfpaEmGxAzlITStX263JgtSgaBPq3+IFwJ/ilFUtQBdmWGOjNlHrGqAES1urMokpdLkGorUcj6Q8m4pLqO5tJLqbSsGwVOpRJQKbsH5Qjm4xCUpSsgkOGcUIJre0EylsSSokZVAAuwJINuusTBYVGXMBmJJej17Q6TrcdcblQiWalX/tHsYTZBJJykcik9tIkY1jjBZylXu0hRo4O0ayEFAICWq9v26RhJStS0jO0w2SoEV2SSGPPSHWFwymObId8pBHlHLkjK06OXM97MsJhZszRswapZxoawwwuFnyXZC1AhmfNawo7QLisccobIXoSH052HaPMJxdaAUuWajuSDofFcRKMscLTTXuiGrZ7FpXDpi15fgLOyqMLOf2grEcLRKQTMmJUr9IJIDdqn0EZz+IFQFSGNK1NnciwO3KF5kKKwvWtamnOFXkJ6Yq66/ORVT2Ck8QyJMtJDqurRq0a/KBQhalgJS6SalrDXnb5xvNlg3AAOgs++794yOJEpkpqTdSnYPoAPv5ROOaEppRfH1DF7+ka8LwKjMuQhFS2uyfP0jbivtHIwjuc85qpTf/AMiXyjlHMcb43i0oaSsIRaksA7EhVXVHL8LlJmfGp1fqBu4qOr+Ix6eP0Q9J7HhcixY9MeXu2P8AGe3eJmHw/wAoaZQD6l/kIwke2eNSX95mTqFpSfoDF5OES2g2fl9IGmSknOMySTUNpyvAcnfJbVN7tscSv/kFSnlzZCVc0rKfRi3nA8rhi8U82WFJQ58UxSWDXY0caWjX2U4Dh5/jWo5kK8SXpl0cX211j6J/CS5eRkBkhk0GUf8AEW73gqDyParJZMOXI1t+O3/pw2J9msR/DkSku1SoEeO9E/LtCjD+zeJKClSPdAEOVNrXepLCPp8ziNWFYU8XmLUki4NiCyh2sY6cXhowXNnRh8DGCp7nP8P4uZZ9ws+JNEqNlDY84cnigWnLM6A/luscB7QSlDMpRZaVAU1FDXb8pHmH4utgFkkaLF//ACGsc2WDxzuJVyjL/jydOGN+M4QgFi73a/eEyppBJIdk0hjLxVHzZhpr/iBiRMWkbqAbvaN5qa3OLJ4aUHa/Q6jhM1cqUhPwkgKP/lVo9VjZ05bOTqyU27D5mCV4gSiTMShRNg9vSBsXxjETKSihI2Yg8tWPePPim8lPI1fT5weK25ytvk0xs5SEgFCgoaqJduTxTG8STh8OJ3xKXQOGLnRthWo2hbOxuIR/uTSFEEBKbtqSRYW37QoxyioZlAkpILkvvWprHRjWmafK46bFsOByyRV8hWBnEAqVVSjXpBCVuXNh6nb80hN/FfCNawYJxAfy71P27R3eGjrm2z6bxeVYMChD585C8RxFKQaZlCgGjmwEa8LmDwz5pBLnI4f4bqSLCtB3O0c5icS6VEU0O4MMsOXlISr/AKbE9CK/KOnPk0rTE8SPqdsLx+O94CHy5ikpqSVEMkprQVPneEOMUWyqcQTjZ2TKfizAv31Gx/baBzOBygkCrsoUf7H0rHHyNwZ4SaUMEk3p17R0CZalJzJQ4LkmnoDp1jnJmJawSL/CATXQt8wY6rhGISJYRMJSlIFQakmpAHJ7xHNVbsjnlsXwuWUolPiVorKzbsHPnDCdOnKSJcuhNyqjedye8E4SdICc0o5yCxs7n1EVxE5QUpSvCKMaVe6QNG1PSEhPTC5u/p/k49TbtnKFMw/pWrmA792iQ+VxUJpQNo0SIfzGH7v6FfNX3UaYjH+FClBwhRI7pIbncQIcRnLpfmAC/L8eBMfOygJKkuPiY+han5V40mKKQBtrp57wsXkhDT9qviJtNJBGNwy15TLBdOYsNaWFKf5gXDYVZ8RFd1X9fs0WwSZq8ykIWqrZRsK126neNV4fEI/3EgAmgzAH7GKOeVQuKX4lIzlGNKgiTgySRnajjW3zHlBXDcMUEmbNGRtqvyH+YCkrAWlT6NTnX7esZcXxBzgAu/pHJeR9Fv7Ebb6B2MxUv9GYNqa/UQB7nOCoqSlIBc1HrXSAZM9MxKhnqDQVBIF7hif35Qy9nPZxU5aZs5J90FPUsVOKIFXfflzjo8PgcZXLkviwtypcjxUuUcLJr4WcLUGDru+gqoCOG4vgPckkBiFULX1r/wC3Yx9J4nMC0e6KAEgAZf0to3IelI5Hi8uqpah4FUTqU005V7dBHoNbHtqGlLYQYfGSpgZbAt8KqjqN4wxM2XL+HIVGgCUgX5wvxmFUj4klhZTUPN4wTKAHvConQdT9h8xEh8uFp3F7Db2fxikYjMD8VC2sfSpXESZeR7V78vXyj5zwRDeNtKCOr4XMKlMx8RF9HcN5PD4nTsvJpUlwErxniYXgbHzFqB8RbbXqPtC6VjXmAEBiWJflFMTj1BZcMk2bTnHoalRRzVCjGlypKy6lOx3Zz2o/lCbDziBlvy1htxRwQSQWLuOhryNvSFXCpH8wF7D/ANo5Mqs8vPLTKxjJ4XOFfgcAjxCx5DXrBokpCgrNQEbX60HcwPipqs5JVswG3UxgqYkpIcv/AEMR3BJvyjjacuNjiWbLWzo6fGTTd3dtXvWNJE0BJUdKws4dOVk1UPCFJ12fxWYPVxUc2i+KWrKUhRIo9BRq6DelY4n4VX9TiePcLPEiNQH3AiuIniYimQv8RSljSz1HOEs93UAKnU22I9IM4fhSEqdLpUxB138qx1+GwaJrctCCi07E2JHiAfxBxZr9YNnYinwkaOD9I0OBzTAQl8niYenr8oHxSmqLH87R6/h4qCbO7PmlkjG+n6i7FK/U4PTXkecF4firkqAYWI3hRi1s4sReMM7S0qFwog96xHM7ZKDOhnEKIKFafCYBxqiTbWAJvEHSGQAQNLQRw/Czp7CUkqUXe7ADUnQViA0h7wPhwW82YoIlJUA6yHUtnyp5gVh4jiGGQGKfersTTK5uA9zzbpFsLw0IkplrQolmAKsoANSttySTrRhCLEYBQWEsl1FgxF3sKPudaaxLnc5dSm+QlE73QpqaVDjYH5Qwm44qAUVUIDDaGKPZjMHz5WDCgYfX1hPxqUhCjKlqKiEjMSTVRcFi9GBFBaI5MDonUZPYCdKvFld9X/eJAExWU5crtsQez8rRIsoNKkX0s7adhEJTZKtmL15vWARMkqcKmIzChSqjcg4byjGVPUoJIYcjtqKtzHaFMzBy0ktOKlKJJ8Lau7ua3tvCQTctyMcbb3e50Unifu0e6RNIBchSEuzt4ipqgUFCSz7QqnpPiJmObHxEknkdd/OMF45KUpSEu1tdats8ZLmrU/hIDuQEtXegps0Up8Fowa2NZGINAEqzaqFGarsVNSp0jTETTlzVOYMljclw4tp9IBkCYogAkAF8oJ7lyPEfy0FSVlPgIDuTVxcVALsBbX0pC6AOG9jb2O9nf4idWiUeJZ/U2iXBoSd6sCRH1LEykBszZUjwjQbfMxzH/wAfzQETVACsxlMGdkird46PFHMxSaC4IjojxZ6WCO1iL2hUlKHuXFdn1PJo4/iU1lBKnfT6V846Pjk6WHS7A3CvhO4BsDyj57jcesLylRJRZR/pbXd383gSZ0SdINm5JqVJBcWO42/zyjlpiTmYhmLZRpW37w7wUsoQVm6q/cQGqWDNzkslgonQadzSEkDHkrkZYVGRIJD2pudEj8sDD7ghV4pq2ZI8KRck/Mub2rHO8OQuevMDlQn4NTzLbmHMuSQStSVBCKlS7qNh0ANkgAQUqCpanqFMxTKV4gSFF20qadhTtByMRmGUsFCxIofKOdQlSJyifhUo/MsYcyVZgAm5uToBcx0wew2OToA4vw9ZSokpJSHdJDsNCHtrCbCqyVjr8RlSj3clGZShUuHPmXPlHJ+6IVlUGKaEc4ooq9jg8dCpJoacPn5iQoAkVD0fcOPxoYysYHYyhWzNu3KOfSohTihBpDWViELDJVUaaAnQnraObxGBN6zgSvY3lLQlfjQcoIJS9buQ7UNCNYO4rPlqBVIC0IJSQFXBoGoT4Xr2hX/DTF5lFRYaEuHdmSGLnnbeNpeEWBY1qbMSOtT0AiWjYr5dnq57JdKRmOrMWpVvLXXWIcaoIcrJdTDm22w3gdSSo5SWOpYuTsKftSM+JTHUUg2DKWbsKMNnv3h8cEnYdKRph8WMpUXYqY62H7xli1g194GPn+/eKcInAhYI8JIYdv2iYvChIooFJ0Vp0LUgyyK/nz9T1sWFvCmqa+e/7CnFy8wOV1MKlrd4HQl5R5KB8w30hwgJyFKRTKXLAs9Hfrr8oWIT/LUNyD5QvO55zdPgFQh6R1ns3jP4crQLKYE87iulyO4jnMNLqIezJSiVMRfVwWYVItURqoSXqVHazccoSRmy7Hwks9gAK0NLxzSOIBE4zsrkKPhVTRqXa9IwwnG52T3aZrsGqAD5/hgAzXJSMxIewqNw5IMF7kYYqux1xH2tmzAUoBQndNTtf7QmkTFk1DioJU705i3aLJykuxpdyH0579oKAQzkM4FHNTbf5QrvqUUEuAaYpyTkT5RI1VhR/Wkcnb0jyDTDQceIJKVJTKDKIcFStNBQbXjFEoFywG9X35wK5JB0PKvkfrBMqefhSCpW7VHa5MZKhlFLgtJlLKgyQ6asggqLanlbUQ2l4VWXMs1N05RozkPVnOn0eA5eMWGC1rykhyk/CNkizt9KPAuJROQta051h/CcmU1oCosMvSkCW+wJdhziZMsqdyh65das4agDF49kJklWVHiWqgo72dhUwhxCFKSPCyqku5c6l/37xczVolIlIJC5pZx/S/1L9hDJDVR3nsrikISqQxBMzMp6GyRbQsC3TlHR43EByQlZ/wCLHtSo8o5/gPs3LkpTlURMDElRJGtcrs45N3g+ZJ93UImL/vJCvIJt+VgvY78C23FHGuJSgFOkZsvwVJPLLQGPnU3GArJyBtEvtHXe02NJYqCSiwJDqBGhcU7RxWMxLk5RUmqmFzsISQmaVM9nYpSiB5DQc4DmzMzAEkP2beLTPD4Rc/Edh9zrGk+QpIBcNvG0nPbY+wWFUGMpD5gKg08npD2TipyU/wA5ByAVUrKW7ne1KwBw6cJIfO4/oYk+bUinEuILWla5je4SD3OiRuXgnYmoxEePnMCoAVJyj80EW4ZjiUZTf9R5QsGLCzmUPM2EUWquZNNo6tO1pnA/FPX7HVYTHAKJo5uEjbVRPygidw6VOYkKlreinDqO2VqjmY5aXxBhWm7Qw4fj0u6VAlt61gRnWzO2OaGSOmW6BPaLATpJTmSAk094kgg8hqO8e8NwGUAksTV2enYgvDrDe0HxOoEGjFrD8fvGypcqcaAS1bot3Tbyic56mccsMU/RwLuJqUFpWGSnIGy0fQskF7jc61iuExQLl2oxZ9rkb/aNcZh1oZC6gOU1ehuQT0gCdhHsSH2o/KkTQiTQwweIYlNSBUGpG/0H7wox8yjaXPPrBmHkFJYqISASQbMxGoe5hXOVnVyEOuAM24fMZx/VXy08oYTZwI/UOwIhXLDrSzX1tY35Qcl3beza/WJTW56fg8vo0voVkYjJQXDMwDbVD8/SF2INX3h2jCkF1JNRqn7iEWIXWGjwcGaKU3R7hviHWCkcUBUSoEEgdO3nAkg+IdRB6MHvU7NBERn7t3UkpZ3Y1pyN94KkmrlNGrVieRe/7ReXKSlqW2H0i81Lhqj869IAaMEMslS/CL8qchrzjaZij4WIygMAwNt+/rECXYPQaaeUaT8O9u73jAozdOoJOpr9okY/wh19QYkYIwRg1AgJA6ka9BeHKsEUJdagVGgAFa8rRYYdjd3/ADsesEYSQklhVTHt52Ea0MKZmBqCkkECjUI5uIwmyJkwgCiQBRncpDZjmoVGtb1aOgxslGZve5lHRNQNeXo8bYbhJLfzEXo6i72brq0RWfHKWlSVkvMg3yc5PkkhlelB6d4utCUzwpwUy0BKR/cHB+vnDXFYBYUQQoEGlHfZmJvCSXwqbM8TpSk6lyTzYfVopPJDHG5uhpSUd2fVeGJlzUBb0UXDFqMGcjW8ZY5c1LiUkkWzA5iObHbvCLh/GPcSpchEqZNWEgkhhfdycvQt3jLiHtQtA8chcoH9RII5OxpDalLdHfjfpvocv7U+8QsjETFLb4a0I5sfDcQnwUgTPEGDDwgWG5G7OK7nlBXEipa1qTmmA1Kme4BrAWCQtKQzISCoKcVvbdnakK2luzmnNanYYjCoT+fOA1zkiYiVMAYKop7M5SDzcNEnY6hCcxO+VhWF5QqYkhXxO72o4AHrrDJ2Jr7Hc8MxWUgApy1Zy5rq20K/baYqYkJSczKa4A3J9AIBx8hYTmSkktsK+TGFmGRPsRzd6jk1+0ZFp5fTpA/4RYqctOf7QP8AxEdAMCkOJiiQRQjnr1gAcBUKhSTqAdue0NqZyaUCSsKZhfMByrBieCKFSsBjcX7QXKwK0hzlPQ/KkEYGUpJIUAR+lzV+gNf3hW3YK3NcJwzKAMjktdnL7+kezliUaeFJsWYHpygpKVpUHCUpBFK6cz8o9M5NQtIUDUulzy3dy1OXOEt9RlNx6C+bxr3hSlXwPV9xtBAlc7afQvGuHCAUlCJSgbhmLvm1JNG6WAg6Rhc6lFOUaM5p1ue0ZSYddvgVY2QSgh+42/y0LkYNrkR0kpYUlkBKmLqcAEEAtm1+UCYllrHgQwZ9XvytFIz6ULvYmlSCmYHDUJ+VW7w3lzcpH9v58o1/gl5vCkhiAKOGaocVextpAGJmAKKVJKSk6Dm1A2zQl2GMmhxjsKuYgqFC1I5BWDYsr4tXjqMJxsqASkZdHO4G0ATpRWoEVWUtS2t6gP1hlJIpk3WoSpw5CgaGoh37sqUcoNY1lnKzMp2JzAXp8CknrQhoJmcSOYBDAAslkpcclEl+Wg+iSydiHmVwBIwyirKBXTNf85R7KkF6iu7U9NYd8Iw6ZxKAUIZiXDroTRJOnm3doYTuA1pOIBuAgMOm+9YRZLdIXztxDKwKSGcPfMAbbNGE2WR4TbkPnDjivBzJliYJpVUBstWYl7nyoIFw08iUZqzlAOUAJc7vQ7H8vB1uwrIKjhiKfnziQ3GMl/8AcPdSv/zEg6w+a+wOnF4hawCxoAyEgPsST5uBBPDcPNzZzlS9FOpgCSwUSLpArrV4XyyC7KetM2rnqWjObNIJSZuUg1+K40AGtdd4aUdWzHlbOpn8HWg5xMQtwHKS3zrWlXhTxXEzGlEJX7pDuoUzLVX4zyCB2MBS5WYDOsFJdgCGpye+vSCeFY+bKSpKClWZ3lzPEl25hLk0tuI5v5eCk9iCx02GHCzFyhNmGcZbjLLoVqdq5iAyds31hxg+DiWFLWjdz71Q8OhYpIzHqLxfB8bnTJKVjD5lCjpWjK4uQKMTt6xzntDj8QQUzSoZg+QlIA7BRDBrmGmlWl7r5+Yjb+yN+HT5EyYpKCpgHUkuMzMBmIJCkhzR28RoYW+0chAPhRTK5CQwOniowHM8oz9j8Gse8mN4WACtDqW3sHaBePYh1qSsqZrBvE2gfa8UW0DuhccIvw7JV4FPWqSwZ9t2sW2tA3EcWn/aRmUXdSjqTUsNL+kH4KYhBzGWmgoFAktu5evRovxDDyphCpTPqlrXD2veAmm9zlvcSSZJCwFKDnbVx+eUaJliheoqHHpBqsAoWcWa1upOjQOpGY5QrxFVdGPMm0VT2LIPl8Q8QBcAnKRsRZQO3LSNpuNzJQMrqIBPJr+recBLkFnpmF3338m2jSTMUQymalTl33/xATHWR0GIdV25Mdo8moCXBUx7Npd7axiKUFTplNm0ff8AeLCVmDsx1zGvM1vBbFbKJqN21SHAfsPLlGWQOC7EMxDk7PT5PF/dKs56DyPnWNcJhZH/AFZmVOyU5jWlHNLxuEbhFZagpTEkksNzXRhS94ynulZBAYXT4n6+ukO+H8VwpmplSZCipRyhSyHUVeGp01+FmjpV+zIUBmmAEGoHibcBRqAzPEfNk5VGO35f3IyzU+DkuHcMzoExJlJANlTPFpVtK6axMVLyAZgnXMpxfZgSx6iOjm+yslKs6Zygf7w6R3GVrb73jHjXB5cxP8pQRMCnPvFNncPqx59HgyctSXQ3m212OeXOzj9IKR/UbbAFqtXnpBeHw6SrJmfxEMAwetPP7wNO4czS1X/UqScw6LZm7HZxBskypKVVWpIQSslQCUuwSEpSmhJUHJJpmhZ5EnpNKXRGeKmhClJKSWZmFrU8OvN9GbSMZ3EAoumWMzBytJqRoBQC13PzjPGzJCmKVLlqTbMyge6EguehgKVjClyFEEhn37F+Xyh4aZboMIxlubrwGdK1kJBUHZKttQwNT1+cUlcPlyhmKnBS6U2NfisSCeWrQL/D5jmqSWve1PzSLJoaKAO9HHQw2j3G8t9xrPwSVJV7tZCQAXZIIY2bXeLjAJyjxBTihs+xBalSKcjeFcrFLQTlU70JVWmoZnrvBUvHOB7xTJSXYpIFmAJzWvSJuEkSeOSGmEwMxbqlpsWdVATqA21a2fo0HYzCT0SUkrSk1oknMaFqgBmLGBpfGpgQWD/0pSCS92tUcxpHPYris1S3WX6lTBtGBIBD84Ty1Xp5EjBsmNxs6aUGasqawa1alksH0f8AyNp04kulWXViSbkbmr+UazMMCgKQpK/7FGr6to/NrRfD4cJWhSkhWXx5aGgalSkNrG5SH2GGC4b7xCVnEhJUHKXIbk28SGX+vKNWNeRiQtR+8T1exxMzDLJBLpcFnyuQ/wDSHbQVbrGsrCZlMtZDVchRcm4pR4NxSUFfimTJjPrYV8OZ6+WsVlzEkhBSQhwSEqJU55EP0tHZZ1ptozJkqy51ENRqPlAsNI8lFCSCxIDqykKvRnOatK6VFjBfEfDMyFCEJS1QLvYl1XIIPzgWXNCSUgEOHoAS++hu7s2kIoAjG0XlpUlRUmYZQU9A4dx4Wa906UeB5GHAmiZOdRoQC7KatSoAsKuIzW75iXV/UXJalHJiGeUqSdiC6x6XrbSCo0FQo6/F+00tKFAhigAMLOztyAjjMXijMUJluTAnxWP9to196krQkJK1ElRJ/qNvu3nHs6XmWpKmQjOHUT4izh2Di1gLPA1WPLLa0oxlzBmok6uSSq+5avRoI/hk+JawljlYG1qs19A/N4k9CErKUqzAD9VPS+92jxM4hipIoGDUar1dydRTltGcOqJuHVHs/GS7BAJ5hVRSl2pU6iL4ZaXD0a1LXAN6drsKCIQVEBKUIf8AqJD8kseRrHk3BLUC3hZttdaiNUa7GpF8sokgzCxqpTOHYBnsT6RbD8OQW+JbkhksGoS6iSydLwMcFzB1O56amjkkBqxomVlJqUln8GvcHaDp7M2l9GEpKJebKQhVGDuTyqAkBjesDTATU1NmUTbYV2jzDS2p8ibaX77R4cjmgexJv694KjQyjR5JGQfC/wDapVC/VyNIKx0xgyUS0vUFnD7ByaDnSMVUoE3FyGYbj7RmCqzuNRUOPOM0mZxsipUgSwuZOUZgaiJbFJcsCuzu9RygjAcVTLoVzAhBdWUsou+tquL6PA2JMssyVeIeJNG9WfrGSsLmYJFwHzbCgDsHNbaRJxsi4nc4X2twxYITMT/awc/Um8ZcOxRXOV76UlSygj3hS/hLEMCLVAIfvSOdw+FVJVUMgN/NajM9Oo0+0brx82YC011gkoCiACNCQotoPOElKXBFx7HQcdxkhgSlBmlJT4Q5ZmFhRjYwhTgziEKSgpyggkAuq3hdL6Oq5imD9ncSsGa8sqvU0INGfKxrpBeIwc7DBKkAVJ+FQyEnQAJDb1qawNLb1B011OdVwkoU05C8zghg5PIaAd/ONpyFfApATlIyvcf266l+sOeITJ0wuoICAygo+VK7nfaBsbxtSmSmU9ySSSHJfMDQu9jFoyvgtGTdbC//AE1RVl12UoBujm5iyuFqSSkpL2Kakimoagsx8ovLxiE/CkJL+LOXAPUiu1AYecL4or4QUlSgUJUCo6ZgioAJu1fKNKbT4DKbXQQDDkfE4YfCxc7AC/pGJKtPCq7FQsOobM32g3FJclBmKlkHxJXLKT1IBUojq8LV4dSAC6SFaBnrro0OnZROxxwydMQkrKwkKLAMhIcMK0H+N41nYZJyr/lgOSVKWHdQYoTlFaVqYQrQSB8VBuWDkM1Hi68So2ykCgBFG0F28oTQ7sk8bu0Gf6elwlyVLGZAKgEm7MAKVB1e+tIsMOUHxlQBcBCU0KhSpNWJpaFiZgBzEVBcXLajXSC3JKFCYlz8Slglv+QI025QZRsZxZ7LmhqZtf8ApJOu5ESHf8dM/wC8nspvRIIHR4kJ6Cd+wgGJzDxONMoCE86AfnpBEviSQkuklWhSjKX7OH5NFJalTFpZllTNmfmS9y3LSto996gUaqXf3YDPYDxGofUHTWKNJlqQbh+NSstUrTNIYqKQo7OTmSUltRaKT0gBBc2LukCxp8LvdrwH78MzZdXVW/ZzGRlKDHNTcF35t1rBUa4MoVwEoBJIDkAE66c2sO8W91R2flX0JoTW2sXw3Cp00skEpDeIkZX5/asPpXsqoKzTZizYshDgtZnWPUbRmzSml1OflhQSFMZadCA1S5rufOK4qaCoM7s5sRmq5AoALADR7x0y/ZlSySlUxCdffBBNLFkFsrefKCcH7Kyw6VzConRKQkd3JJro4g2IssEcQJpDv1s5JuWAFPO20RMy7AP1Ne/pBONmoSVyg6wJnxEEuxobMKPY6xnOmoUlORJbUmjmhYasNjvGsrZrISpRPgBZndJID7sCSW7coMx01XuhlNc12ZITWgdP7/KFgxYdIIUGNKgJO5JbemzRkubOJPu1ABX6UgjSoo+vnE3G2ScW2ETcJ4g4WkkaapapTcAUNjGaykB0uC4YJFequX40Vw61oScyh3enQPfm0bKmFQJBezszHTzZ+lIqiiszlpYh10owTTo/P0iLmqOtA5oRb5H1jNCipyQGs9HftaPUO4CcoAZ2v82GkYYvIW5GY6tWjaaGtTzi6isEkBOVPVz9PSLpX/QkEkH4nZywfy5xQIoojKS1a2qw0v1jGMUYepWshIau3qLvoG1jcYpDhxlarqLppoG67eUYIWtIZQzHQFTDWyRQdq0vHsybnUM96JpmNBua8zCyViNXsMpXFAHJQvQBgCLM40UwF3aAsXxRU1BQAgpCndKGJoQDW/aMVk5SkHMAba17OH6RnKkk7Aa6PyTSEhjoWOOjo8D7SFMuVLIyhKQBfR0uaU1jb2h42hSDJCM5NQQSWb9RAB/DHNTQ6iCSpififKGcc6xvLBFUkppUijjYvpDJMCxK7MlzDlQTMURdkn4edeTBvnECxmNW60I3DuX6wSJIBzAPYghrqtypU9oyzVdwRt963pBSS4KpdjISCS5AOoHLbppHgRlJKHS1QRcNqmCJYBuQKMwP0e9YouWxodmDlrVZr+sGg0iYuZMmpQJviEuiVZGUbfErXvFP5YSGlgKF1GprXwszeseiSpG4zOL/AHFTURVeDuXUHLeG1b9aPpBoyVEXiAGsohgQQ7P8qesVWxq9GoANyT1NdaxolRemlLVbZyOkaS8FnoFIBFcr3Ae5+x6QG65A2kYICdCH2Zz30bvGU1OgG/i1q2iSw1giZJyliAknUhu4cPaM1JKS+YLDsyVaDVr/ACjWawYnYJI3IH1iRur3T/AT3SPpHsYFm6AUvlJSxIU3LT0FtomAwIJDUBJqeQc+kSJGM+LLKlDMwrW7CxNKU8ngmVKTRz4tqlhboG5PpHkSJzk1EWbaQ+w8/ETZITnSlKnEvImhAFdmHJh1jBPEJ8oGSqcpQAC0rAALWKC7lqiJEjinkl5rX1/b/Jxt+poHT7WTSFggE6M4Zt936iMcVxycpJS7UZSk0NakUPZ2iRI6IP1UWjFXVChOGSOfUv8Amm8ey8Pve9IkSOlcHSuDRcsir0s3XSsYSZqXIAJ3dvw/lYkSCYvOWCBlS550IbpRo8b9ORiwqS4rWzxIkA3UKlpUoFCgGAHwgD0ePEpUkKSMoL1LBw2gNg71YaXiRIwE96IHFR4jq9gzUHnGE6ZnNrDQMKszVt6xIkEJUou+UEBxc1+cUJLOFeIljT69I9iRjB/B8ClRKSEKWxaih69WEWTw73YC5oPibKArmDYFhv8AeJEiUm1sRk3dAomuSQGBJNS968m/xFVzEk5QXOzbeh6RIkU4RboWKnSEmhBctTpa+vnFVIYgs/e3o3yiRI3BkSVPJIDAlmIPJzQxphZy0hSslWFHHp6R5Egox5PnlRdgVGgDUPWsYhRAqMrXAPbvXeJEjBKrW4LrvoM1+jiKYfGlC/CQWD1S9NrvEiQHwLLgLn8PUlKZjsFkFIJJLGp3oIxnpEtRLJLU/VR7VpWJEhYuxIO0eodqrbs/q0SJEh6HP//Z"/>
          <p:cNvSpPr>
            <a:spLocks noChangeAspect="1" noChangeArrowheads="1"/>
          </p:cNvSpPr>
          <p:nvPr/>
        </p:nvSpPr>
        <p:spPr bwMode="auto">
          <a:xfrm>
            <a:off x="155575" y="-2879725"/>
            <a:ext cx="900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734" name="AutoShape 16" descr="data:image/jpeg;base64,/9j/4AAQSkZJRgABAQAAAQABAAD/2wCEAAkGBxQTEhUUExQWFhQXGRgaGRgYGBYcHBwYHRoaGBgYGB0aHCggGBolGxoXIjEiJSkrLi4uHB8zODMsNygtLisBCgoKDg0OGxAQGywkICUsLCwsLCwsLCwsLCwsLCwsLCwsLC8sLCwsLCwsLCwsLCwsLCwsLCwsLCwsLCwsLCwsLP/AABEIAMIBBAMBIgACEQEDEQH/xAAcAAABBQEBAQAAAAAAAAAAAAAEAAIDBQYHAQj/xABCEAABAgQEBAQEBQMDAgQHAAABAhEAAyExBBJBUQUiYXETMoGRBqGx8EJSwdHhFCPxB2JyFYIzssLSFiRDU4OSs//EABkBAAMBAQEAAAAAAAAAAAAAAAECAwAEBf/EACkRAAICAgICAQMDBQAAAAAAAAABAhEhMQMSE0FRBCJhMnGBFEKh4fD/2gAMAwEAAhEDEQA/AOaCc/WIkSySANYhBiUmlaHQwwoQrCqF7Qw0iSRjzQKTm+sHy1AM6W7iFtobAAlUTImw3EgEuARESZZsPv3hgMKUt7RLJnNAsuWqzffeJTJI69v2vBAHy5zsSTQ/bQdhZpSpK0EoIYu9QoVcN1DxTS5hBZq9otuH4iZLqgJdwxISVJIIUCkmxhhTayMVxCWpC1+Nz5QCq6gT5Uq8weliHpHW8IvMhJIYkBwdC1jU19Y5VI+PUTZKZeJw6Z7MSTMutzVimgqzC0aX4O4/Onq8OXhkSZCfxOo8r2TRiqo1p8oSSsZM20KFCiYwoUKFGMNWsC5aMfx34uKFASmy8yS/5h+zw7444lMQUy05WLK3pUMobPb1jEz56Vklbku5Vq/Xf1isIrbJyl6RsOE/GtGmh7AEb9Y2ktYIBBcHaOIzFF3A5QekbT4I40f/AAzmV3ICUJGtYacFVoEZ+mbyFDJUwKDpLjcQ+IFRQoUKMYUKFCjGFChQoxhQoUKMYUKFCjGFChQoxj42MelcMZqaw2KCkiVRMcUv8yvcwODHojGCUTjD/GiDUDb66w5cYIXLmksInE0jU9or0LYxbIAVWo9YwVGzxGLP6Q9E0hVfk0e/0oBNHvS0OVKSA4odRfXSGFofhUFRYa9aevSOxf6fcVkYeQUTpmVZV+IrLhmDCoSAzUjkeCxKUuak3csD6RoZeNTMACizMRS7i3zhJt6FV7O7yMShfkUlXYg/SJY4Vw/i65Mx5aykKDUNwd4sJfxEsE5irZ3NncQFE3kOyxBicSlCSXFAWBID9I5bJ449lqc35jr/AJMDY+echtDKK+QeT8AXFccVTFkuHJ5SSW6OYr1ThcH1gWesVr9YhKwLkRZCFrJxen2YI4fiUpWSslIFgE5iToGJAG9YpZKw9bd4KW4SFsyRqwrX5n9oxkjrfwp8RImSyFEgp/ErUmpDszgxoBjJbtnS/eOG8P44ZdCkqT3Zuwi9wfGSvmBt7+sI+NDuUltHVlYpA/EIp5vxXISopcuOjD9/lGFncSXlNTXreMxisWSS/c3jLjQvkZ2eR8RSVhwfc+sTo4skhwKd44mccQAfv/MWOB4mWqTl7MP5g+NIHkkdbVxZAuw9RD/+qI+2jl0zGtfW32YH/qzbUajb7eA4xCpyOtp4lLNjEf8A1uRX+4KXv+0cvGKO7fVtohx01WXzUrAUYMPkkdFn/GGHBISSptQwB7OREA+NZX5FAOKkptqRWvaOU+Obwv6kxTwoHkZ3PC8RlTEhSVpIPUD3hRxMY1/4hQniD5fwcwkssZSWV+Emx/2n9DEUxBBYhjD1ygIlGJLMoBQ0zadjErKWgaCJKcozH/tHXftDgoD8IHufrDFnMXNTGs3YbJvEk+/pHgIFYcusGzWeI7fWLGWtgPT7+sByxEgWD/h4FhU6LaZM1YesWfE0J8HDgEFpYJbQlSiQYo5M4gBiNrD9YfOxikAF9xtuRpGTD3TLCRhxMUAgMShNGo4DE07P6xY4HDBg4q36xnZPFVqU7lw5DEk7UrFvIxU1gWZwoOblg9iXJf6iHugYLrA4NCwsKcFKgEkaCruGr+GIOLcLKFSglQUZxITcVBCavZyYE4dxFcubzlQSS6g3sbWiTEcTJXLUTm8JZUgMwDqCg7VIcCBGVN2CXXoq3eSdfD5ksqSpKgpJZQ2PUhxEU/GaAlrV19YnPHpmfEKKRmmlbtTKpRrlO38VhkmTNmlaprIClDnKWBITYAMDo/WDhk4xsr0oeriGzZRDWPrF5xTHy5bhEtJUZcsBWVOXMlQUpQ3Kg4MVEzxZuZbEAlzlBAB6AWEMr9GaoFCDt6iDkYtZyZjRBoALemvrEQwq8rlCqalxTUwxCFFJU1ArTQM9fnGbLcUfkLn46Yt3VQtYCwJI+sLDYgIc1eBpUsqDjt9f2MNxUkpylQodvaN2sflglHBcmfnDg11rrFWtVS5hsvEpNBTqSPnUQk4UKVlCkuXbmSQ+3KTWD2rZx0SYScStKEAkkgANUk6R0ThPwHNUgGapMo3ytmI71YH1Mef6bfDyJD4iapBmmksZhyoN13oS7dB3Mb3/AKjL1Wn3B+QhJTvRWMF7MsP9P0ls2IUQPyoA+ZJglHwDhgXK5p7qSB3omNJ/VpJYF+1veK3iPEucoTZNz11fYCFVsakiskfCuCqwUakOqYoVFDQEaw5Pw9glZxQMpvOTokvzE6mKNeIkqQVKQlRUpRo4J5yxJTUhmisVxxcsKEssCVZgwY6ApGlNr+kN1A3EB+Kvh4yc02WoTZObLnGh2LU1FYy6V16R1v4Y4oibhFpmJzJdQW5BcHUvo0cy+IuEKw89aEpUpLughKvKbeotFoSemTlH4BQodYUCqkLBIKSDqCGPzj2BYhja9fr9I8SXtWD/AOgdmDRIjAbgxyd0VK1QOtPr7QlJbdu0XSMJ094ll4A/l+sDyIbBW4fhS1taocdRW2hL0Z9RFjN4QJUvMoBX5jmoOwHWjmkP8Yy0rCHYKDg/mqxYH+YM4atRyKmkkEmqQkkWupRGW4qSGBhJSneNCu7wZ+Zh1JKcyWBrU1Z2bfQ7Q1Uo5qg00AftF3xBctMwpUFFlMCpnBFSknMXIcPptBKcEFJCgFJetfYMAaU+sO5dVbGr5M9hlXDns30rFtw0u6V6NBo4WNQn5wbJwbWSG+94lLlRuoLK4eMwKVEep+hgrDyVofNzJ0yjXQt+HWChIcgMHOgb1YPWJ5MtvswnmkhkqBkYaas/23f8oD07mn+YJ4XwjF//AFRnQPKFAOGZlPT5HvBTnQxKicaEGoBD9NR9IVc1JhUUeKwzElSEvV666xNOliYEhYJSKAbdA3aPDOKvM/q36Q1c8JD7kCm5IA+ZET8kvRml6PFcLkK8yBSlz9HhquESdH7P/MTpm9CIeCDvDR+o5I6kzYfo8YMxJZiGpYhttoil8NlpzZQRmd9q6WoIkWRerAH7+sOCKXP39YHmn8mdoanh8pNAhPqAW6jrDMRw2WoF0A9K07MaQiGO8OTOP3/mN5Z/IjbewI8HbKApTAk6V1Yt+GlohRw8pJ5nPZur3iyGKBfvuKFv2j2YpKrgEdhDeeemD+SvlFYoQ9XoTsafSBcRjp6BlE2YAKAZ1FqAb2qYtFYdBsSne/6ww4F/xA93+zFY/VVsGQPC8YxBUEGfMCSQKFqCqqitwI0cziilBklxSj3NGfoL9TFBM4asVTlfdz8qUgUYGckv8kqf6xT+oV4HjVZNFKkDIHUXyhxdjqKnSKKYFpWkpWpJBJDEgi7EEWLtAwxk2W5WCBoICVxhUN5ZMNRLOZxnHBiMVObV1desOx3xrjkTMgnKCbWSdBuIATxgHzCGTVSl1KmLwy5PlGdeiQ/G2MNTNUTvkl/+0woDXLknWFG8qBQ8SevyESJw4ML/AKwpLnw5flYBjlJJuSSVHZgReFh8bnSVFgo3Adn6OSfnHI01GxKXyTIlBNvl+sSrQ4oyeoFYCVjQB9/ZgedxMCwUS3cezQF2YUhHBBBygKKVmpA7Ctg8Bo4XOl2IUnykVFqHsaXi24Nj/wC4PESrLUUa+jv6wV8T4MhQXJDSpiSVAmud+Y9HDH3inaRVQ+3sUMzDhKEgXBKucsyeumo//Xq0W3DOIGYnmCcw1SoEH2Jb1irlLBU6mNCk9q/r9YKwhlSQQKPUkt1b9YE3azsEpIulb6Qkv1gEY5JZv3+xEq8ezDUtf7tEKFTQSmYhC0rmozoT5gPNls6TuPnBqyh3lqzyzVKiGLdRoRYwDMR/azKpn8o1y7x4ZqUISE6ED9/mTBawdDh9issEN1+cOIG/30gGXOSfrSkSEA29yYShEkGJUNHLbH+YGx87l834kFn2UmGyagsoOz7Vb7EDYlLIW5en382horIaLhCgf8vEaViA5swpJDgt9tDE4q9dH6X/AJhaB2Q/iPEcktShVr9va0M4FizMTmJLVrYO7kXaAxj0jMVpCkB6Fq/XR4uJeECJaSkDI7Ag2sw+X1hnBdbJPMrJiuphpWxqkGnaGGhNfWjRFNTTv36QiVlOuCOUsBawUmuVQY7jKf8AyiC0lPUQHNX/AHB1DelCP1g1C7BwPvoIaS0L0GKSnMADv+n7w8Seo9xCXQvymmnVtPSGiansfSFaaB40OyEWeke5iNDDFevpX9YbiMUlCQVKNTlF3J7Rt6RuiJDMBuHiBeGkm6B7CC0l9R6gQ4oT/hhAUq0Z8YAeDyjUAREeAyzQD6xZCWDaPVYdQ1+kN5JfJvGikPw7L2+cexeAEa/KFA8s/kPjXyc8nzmsCW/21aorHqJqRUnKNh6Het9INRLUQ5KWD1IYqGymf6esPkqNVcxIY0cgbq6CrPvrHYoirjtDJeIQz5/dJcaC/vSLORKTMkjMvIhM1s2VRLFBIDCoBa/SKqXNZTsVCrNYt12doKGOyy1pUkpKwlSAlJIDKLlRq3QneCoUPGCRFjAgKIlzXT+YJItehU/v1i0l4nx8OuUCy086VEM5TdPR0v6tFMJ5DqVJSrQEg0N3DNuWB3hsrGFlMMrgvCuLRTjWWnplUnEoNjToPYtCWnUKBDVvFfwZSROddQirHWN5IwciYjxFBEkt/ZmynCxMuEzhYAmjHejGKSpAhwd42jNSJjUZibBwNG+fWLbgOHM2Z4k0tKlsVPqXJCRSpdvSBsNgP6kulRBIClLUaa1J1Ne8WWJmkhEiVVg2zkCpqde/SJSaRuLgfa3pf5IuK8U8SYVDyin7dIpEYwklKR5iVAAWo5p2EWauHTlzBLDBIIcA0SkmrmozHetYthhQGQSoZSFDOwpUHKQOlC+sBSSJT5G22yllcSbXt6dHiT+vUQADT69oinywtRSgJQAS+Zk2oBUvQ3iOXw51hKlpSaP0016d4327YFbDpOMIDjU5WLd6fSIsTxA5NOe9rW9NI9x2BVmIHlaquZiC2pFTTt3iTCcJzB1TGtV3FTqLmjUG8LcVk1MHm4pX4r1AFdfqf3j3Dz6tVjS4H+at2hysOh2Kg4uwPbl0031gnDYVJTnExNfwkKcqBB9B33jOSEbYCfxJqdfRjfo0an4MxCJhVLVdhT/bblezEA94y5nJ1Jd3YEu+wpUVg7hEwoWmcBlCSR5VMo6pGUVNtKH3gsrwzUZWyw4pnw00oXUUKSPxpc8w+hGhgdHFApuan6+9YvfipCcZg88sf3pRzZN0WW3UUV/2xkODyArmmnkflSaZjsT+Eb/bDoqspycclPrH2Frxp8Shp/hv1i0TPcjV6/xWBZ3EZKVMqVLG4SNxQgu9v0tEa1gcwIykFj02gSjoWUJRLeWqpbQgN8/1hGzwDgMU5obqIG2ggqbW1qaauwF7wkkZaHSwN/Y/fSK/itVykuTzFVW0BgzKQ9KBg7G/SK7Hq/8AmEVoEE+6gIbjWbFawXAO997R4mcfT3iKWCwrc67fSHGUrRifaJdUKSeMdwYmlzD0isxGYMWvdhR9RHknHqHa0BxaDGdMvELBq6vnCirGOb7EKEor5UZeXlQXKUkiz1G7UPbX2iabMFGG5OxJqzVysnbYQPKa+ZIbc07V1vEikkp6Cmjve1yf09I9QBNMQUEBpZqwHMCatUCqXvVobJKlBS2DKWUp5lnIEuyQbl2IcvDZ0gpIzah6NZtcllXd67x7gkKCEEgsQovUMaqLHTfv0jDLRJKM0kHMrqCKN1ZnHSGKdajQrzUetDZKiW0pSm0PwcpS1KAYm/MQD0y1c6fdYkMtKgAM6CjMVks5rsD1A+tIBl+DBTgUrLGoJ+sWOBxy1GoJLgs4qRUODeA5kp5hQaEqZyaPmuejGNB8NfDf9QuajMpM6XVIA5TlfM6rJ0Z2fR4r1sWMnFgvw7ipiVlFgt3Gm4bbvGilyVpZMpZVOWQlk3c2AI8pBozuekbjh3wdKMzxJ8xAmKwyEISBlAUkAqW2te0Vi+E/0KSoTc+JYqJCSQlJIUEirgf7uzNWOb6jjp5G8tQorp0jwUqlLfxB5iC9h5SWcC1CKMOhioxmIcJK8iSGzVOUhtLsT162qYfxPEzSVTVocl2UtaRUnYh1FgWFIAmISsJqTmSxGViCCKWqDox9o5+refRzbyx/9MmaSZdS4AZNCaOCXGU20L7iDeHvJKStRLFmBqACWbZR3EFYcJSh/FCJWVJWGVnJJ8oFnpd9R6DyOGzcSkqSpJS6rrlpXmOwzA6Da1qwW3VeimkC4vFzJ3MolKApmzMymFToAWdyA9erWUgGYMoKpigAR+NkitgCCkAGI+GSfBC5S+YqYHNYs/lD3FzrD8fJVLKDkSXqCCPKNWTWj/IQJSt0vQGwb+lk5c2bNUEpBAUWNGDfNmqYlXgJSKOUtVSwlKlkkOe4ewcWpasuE4c6lJDKcEsCoGvlKW1DGhBiwwzT/E8WimASSE3CS+YficEBxUXrA76ti/uZlEqoEwkgCjh8z0ASasa26xbYWekBUoqYsUs6SRq50Goo3eIPAS/Kkcpop7dC9Unt/hnjSpRBKkrdVQpJISfzEXIuLs4rD320a1ZdYHEKkFKwoFNPzEgtXM9PmYDXi5S5y8hTLSEgpDZhmJ0SaHptDOKLlplqWFVLOgF0ubKQqxDaaH5ZUYpCZ9XUgpIV02I6hn9YbjTkdvDy/arLvjnDAVmYJiCQgZyktWr8tQ42gHhkjPIMsElYJVqaFqD1f3gLEKzeRRIOpc9gxNBc3jS8N4SspUpJSEME5lZgAVF05qOHbUaiKStI3NTTaKvxinK1GDUuxcsdr/MxeScYfDTuS1aHcOPaAsYpeRCFFOZIIGZJIFdSkOl6+moiCWkVSVVBflqC4owJDRK0zhUqNNLmggkpsb3F6/rGe4jPfFHLoEf+4+lYll4h2SSwuWv6PrSK+XWati5Yjq9Ax2MGEVkpKdo0skh0hjQD/PygxgahWXvc9m9Iq+GEpSSsZnpV32+/WDfGZgzNf7+/lEmqY8baJ5ctQBFH+/1iFaDqlJ7iPUTlP7v9mJw5Bcf49YzVoZQTBKfl9ir9IUTKUnYDuP4hRGweNGQThxdnCfNWiug5f3+kemSQaMw0LEAX119IkxGGRZBzI26kCroLH3PaDuCypa5sqSoNnUAZoWeVyEg+VvQ0qDvHqGRWgKUClLKJBSAASovSgvrtvaLKT8NzrpksahypKSAQQzKIIHe9o2M9KZH9tKRKTrQurqsmqz1MTIxCi3mIOqRTcOwYDrCOY9YMJieB4qWPEVKICQ+cEKalCSlRyjrQRFJEw8tCHBqgEPZycuavU6946dhnUwJJCnFCGAIyl1VBobB+sc4ThCuenDIWBlWsElRBUEkvdWWySQKPuXhOSfWPZ4FtJlVgvhJWIUpfip5VjMwLl3omtw1iH1jpfBcNLwqAwDlIrZSj1Hq/rAGEm4XDImyJZC57ha1FCgUhQ5ErblcAksDraHSuIYYjmJWq2bPX2tF4c0YxTe2NDhlPJbT+IAylTHLolqIdnzBiCoi1do5nxrFTEkf3AQsEqyZjShALgHqBFzxrj0nDSlICkTJsxBGUWTmaqmNGFWq5odYE+GOCLxiCslKUPQqOVSlNXKcquV+n0hPqU5NN6IS43KVRVlPMxAmg5kqz3cKVlzWcoYtTQNFrgJScqzMBUCkZSMrp6h9KXH6xcn4Mxcvm8MTEj/7ZSp6uKOFEjtFPxnDqA5kgLFACSFK7pVZg2zNHPKQjbWGgXGYVWXlU6dQnNRlUzFrVf0iXh2AfLMZaQC5IJAIbe4an2XiqwC1Al1MokAu5DmgTQFovsNMWxAleK1kZshUSMxyjzl0ijDaFprALbeSfE8TTIQsJJKyai7ppQMBubi2u/iJkskrmlIKkulherBJJexBtRqvAhwqgyg0sEFKa5yBUMom7U0EVSMA4ZUxapgslNnpUsdtjCLq8WGzT4TDpmy1tNyMDlGcJUB2d6kWLaFxAs3EpKjciXlCUhIBf8JADuCfeM/MmqTMGUZS9S4AdzvQg/rF9iVEqK5BSFgCu3uLjR4XkxV6FuhTFESlhaFy5swEhRPmTchzXMCxDmrQDM5pZUUJISWJpclg4u37RNwoZpi04ia6l0zEZgFA+Yl/1akDYXh8tU7LNmqZj5AlyALFRNNd4pHqv+YzyDKkzJsshCFEIYcoUdHrWzN6GBMHgysTFWOgI/eNJgUypOdMucpSCXqA7FOUszfr6RSomhRIqCPmK0+cdPC07SKQnar4K9UghIzXcfLTaOq/6ecYw8/DnDTcvM+YGhJ/MDu7V0aOaYhL0gjgxKVrQhKXyhQJOVTgAqCTvYtv2huSKSsdclb0b3jH+ns7D5l4dsRJqSkqPi+iQyVkaN7RgpmJKSSh2UDSrjcF/Sn7RveBfFU3DoT480KBUU5BmzgDU0YxZ8X4LhserPh5gl4gspV2VfzAVSoseZtKxHqpPBKfHGu0WcylrrUsTozsOp6vtEEk0NXJUXo1QQfXveNnO+A8SglZXh/NQKmCvqUsT89zGf4vK8KbknIShY5iAUkKFagpJGm+9rQ1NeiQsPjVEMDR6mtPwhuu5i5w1Bdzu4PehFO5ikwUxPOUjKAA4uL6AkmhbV4OwynLswH023B7tEnspxzd0FYlbJVlDqUwByilySSNAK+kTSsqAADYNUEGzVL/SBJ8yV38rmtaOoAioFR7QLMWyiEVawUTWrVPf6w10sFnNNF0pCTdvV/2j2Ko40ppUNokht6PpCgYB3/IJPk5iWRrR2etK11H1iORNMpcuYEPkWg1JblUCBaj2v9YIlystSTowf31Z9GgbF4lSt2T11Yt6fuIZcrIefB0qRj5C0BbTUBVQEqUw6cpGvWIAuQ4KhMmH/iT/AOd294xPDPiSeAEIOH5S7TVLSSDolTZRXUtfWLKf8b5UEqw6xl85SuUoAWBTzcwJdi2hjpjFyVhUy+4px0oyAS2zKypap65lGwAPvtHPJuHWuYiRm/ESk6JJoVKLWLbxtOPrSZCVVKcyVBjpcd/5jGK4uqVNXkWEkqUzhJNSTTM9gT2vCcq0zWVs7FLRNnomnn8UlRFHDHKzWSaMBYGBJnEC77VMT8SUJ8wLUoZ2FUipZ76HTbWAjKCcxWnlt7vGw3Z0Qm+uPQHgCiZNJWWSVFRHcu0dHwHH5RSEoUElIASlqMKMDoY51ieJLXLEshBAIIVlAXsxIv7RcqmE4aXMTkOVgpKczpY0JBoXPe8bli2GPK+NfYdCkfFkyUkKJ5bO+0A8d+NJeLQEFKTMDZVs5Fagn8p2jCY3GpXLGYNTlDl3sSGo3fpAGCvSj02Ac67RFcbccmn9TKcakkafDcRKVEDNV2KQWHoN94PwM4zVB1iXkJAvR2c1dgRt8nip4fwuapIWghId0rcguOjfdYJw2MnpP9wBkAsqlyW+Y9bRGUUjjCZ+ClhSnxTswScqmzVJSW0vXpaPcAUy5pUtQIKWJLNlNQQQWqD3HSK/FyJ01a1k5UO4d2rQNupgItv+krmJSZbGUBVR5S5oSXdxQ60gNVg37DTNRMSViXkKTlzeYN+UGj2FWcRBNljlKUrKX5mS5NRYWoP56HS5apSVSykGWSklz0YkaGm12gJWNXKS4UEkFgS9eiW1b0+UJVyo2w/HYRKnWkTJQYeZswWPMFByUjXXq0U2LWUGgU48xKeUh70FmN9mglEhcxRzrIVU5VOS5HmUxoSNNoDUSVZTdIapdv8AdQuaNQNpFIxV0Adwng65qVqExCAk8r6q/KNgxiHGYFaWzUVyjlc9yWgoYTl51OwNE6KOvR6RJKnBYyKotIAd2JToep0/zHTwptsrxSpgchicrj1pFzxLh6ZSUTJRStJAClAh0rrT/iUgMTsdoBmYYII8QKAOpRMdh3Ul/QROnjiFJGHlywhClJCl5RWrigUWrrWOmfE3DJptaGqKwUrMpSgeZOpUPxN0tRP7xb8N+IxLmZgCkgspNQCnzMUmx+9YzXEcWHMpSiqWkmxZjsXr6RWS8cy+VyXBBKlVsyTXQildY4ejdNNoSjuE2dKxCGEvx0TE1UokEI18NgMrUql2JBNIwvxNwRGBZaVeMhZOUKQjMlqhK3NFgG4Fb2iDg/F565ShInJSHCmUG8NY/GmrhV7Xq4Z4D4zxqZMUpOKMtakHlyABNhUUcHcWvFOWSr8/gLiV8rEBTqGUAkOwagJLKAuSSO7wXLnul0i1DbM1TYF2gPFzUOlCEgOQVsQAkte2lP3iGdiEJCmdKhRFi4/MSKPp0iajaJ0WAnuoAEDUVLPTS0EgpzBn1HsBU+7frWKeVMdlK2Y2FoIm4kg0NCDdmfR3vd94PUpHVjsRiGUcuYjuT84UCSsSA77/AOPk0eQP4A2GqnKUbFv2evvFeqaXLOafXRnjRrwpTmSKEjlOjdetywe8A/0CQXCkipqaFtKZqaGAmkRoop8laSFAXL600uK7xNhsVzPMQJoYAhRUza61vrvFvMCKkgK3Yua3D9h0gCUlNw1akVDbMWYhvsa1XI0MmE4r4lUQElICAzBqACwpoGb94zkxpi1KUCST5rVP6RczMNmoMrPqxF2JAzOTWI8PhiCE8pbdhfUffvDqZaADhsK2UqBKczkJNctPajxZ8UwCDKUUTSpAYpSSCQXD9xlftCnEP5bU9muBbf1iSTgTMJIZxdL+g7uX03gdjog8NUUmG4eCfn1gjDpCEqCq5hUEG1QH9/pB6ZQIo4VzVPzHyhyMWgJKSkEkVcG7UrtUWOnrA7dsC0ngpRhSoZg5ZqNu5i0k8NSzLAINzmIUN2DVL7xYyFhKAUocvlDFIdRbzZqAV0vuwMWWOyDCZ/7RUaKXc5s34KUD0faE5ORrCFmn6KrAYSZKGaVPWU8xKeYCzFwDdhBglpKQtKT4aSRd7bg3N7biIOFcLnrl+JLZiWLlPMNwDQ1pWHTeFBMwJUVFRblTcsK0D0iE03tkZJ2HYfi0rw5oUMqgSPMctDYsbgsQawAgzDXxfD1UEEggOHJqyh0I9ohnYOaGSpORVy5TR9GD1p8ojx8k5yghAV616lhR3tWMo1hCW0H8TmyZqkJlTVcoIJWzqVqWSSB2+kNkISgBC2U1iSKGvMl/K3UbxVYGXLVPSlYUlG4YK2ChTQ1rF1xfg4Cc0uYolOiyObtlFC36RnFp7HVtEuJxMoIUpnmLKchFMjGrgM5NflAk7JkUc391PmAqCFGlXcEANAiQQp1A8oft17M0NlySqYKqSDqUmqVfiD6AVertGS9sCzg0/wAEcAM5JmTnyHlQH8x1JehAOv7RtOG/C+GwpK6KmH8amJA2TsOtzGT4nx5KJaEyVeVmbYaV1igxXxuV8rtoSS59tIvFy6tLR6sOLi46+fk6B8R4mQuWULZtwzg7jrHHVSD4imrlHmBbzAFn0uaQdjJpnMwmBJPnUqhHRqQUqQlKaFNDypo2VIOZahq5oPXaK8fLKEXE5/qkp/dFf7KwYQBIXNs5A17imtPlA+Mkoeii5NEhJKiNKDf36QRj0LmDxEpJRVLhIdgBfX26RY/DOGCTnLZzUuUhTXIGawaE1lnK0BYDErl5sxCFpe+vV2d9CDs+8AKxYUoqUqrue96bwVx/Kmc5UatUgUG5CXNniESMlm5hU6HSjhwehGkZJezJfkDWc5q5e7EDqbgufbSJsoTyk53BqSQGtTru5p1guQlPOAkqU/mewBukAX7n6Q2fgCwZQLuQCQMoN8wNT+8NYpCJ4AYV0p99bw2bixlOug/h4HmU2NgCKD9oYiVmUy+UDpc1bXXeCkMWkhOYEsTUijCFE+HkqAoEEEkuc36R7E3foR2w3ieLUpOZIS+xS99QdR92gWViXUpJdBAoaeXQ0atie8OEtSVlBuAOYPsNxVJNHIjxEg5kli5skXcWatqUiSpYJpDJXipJyhwCwITR/veDZpmoGeYkuCAGCak7qA+QcxHh8SsO6ShnYs4qdSOtXifEzhQqUCQK3F6EAvTWDf4HSSGpwySAo1KnofMVet6+0QrwigpySQBRrCjn10aDJaEKooEliwVQAsSCdXdqOG+URziLgDNcmrEktbQU9ddoKbKxBlFRfKkkVGnualqn1iBGYKSW1IJGu5cGjFoJTKP5qmlP4JHziCYpgo5ny6aE01Ol/u1P2Oh6we4qaC5ykkkNVIOuwAI3p6xBgkMHKVNoySQ59vd4jwiDMKQQSKUKgPq1P3NI0eF4esS5ikeVALpoo5WJzBRGgNRow9B+lCpNIrkcSwmQhUmcF3yoWkJPXmBKadDEeFAW4SMxu7hLubBy37xOvDpXkzggWKimx2+ukRpw4IUlKQ4Nglyo2dmdre0H0YOk45ElBJE3xKhblJQkEs7Xew97xBgMcoZvDmlGYUNOY9S2ZnpeJlSzMSEqS6iMpUQkFOyuYM463BaFheFVQmyiCHJSHF3pQBnNusQlKL2Qk7YIifPmrC1nMUs6+Ug1oNDuHaIMVLWJuYEhnWVJckWAIao16iLPwUS0Xolagcpe53qCHJrAYxCSCCSkklyeUu9dA4H7wFLNoSMW2ESsXPMoJKilLmwS4S9AMwzBJIB7kwBPxqsyUDU3NmdnP0hzFixK01q9Swv3grhfEkhBzAOykgFOlRXURkk8tFE+mQ2SspQ7yyVO5Oaltkkn7pFXNnrWBlSHSGO4F6PaoMAnEFJCalSqsdNBb19ossNImf8AiLdKQdFs4IFADQ2HWMo0xVlVRVTsXMSHUUqB0rT1/aIpnDFzFCZ4aspYhkrdtwyWI6xbYuVKJGV1JLFQpmKHqC4LEE30d9Ivp3xVklsAiWjKyUJzEkilTYD5xbs/Rnd02VGDllEvKJbA1qHdQOvV32vDcNhlFPO2Vi1U1NgC1Rd67ROjj6lIcrWx89R1tQEahtYilzJZSTlNamh5SHc0NQ0QcgSnapHq0qGUglCrFSCE0o/RQ9K/OA8TK/NmKjZeZkt+Uklh0Z/SD0gnLkIUd38oega4Uf2hmKSFUzApJYu12Lvt/MCPJL3oQzuN8NYICuYNViQfUJFfd4ccSgqSxJKfK6Walwc1a1gubw/w1ulNLGr/AC2+9oEnYTIq72JcONQfSOtSTG72TcOmFlgEk7s50Jc9YIOGUQCtRdwMymIAvVj+9tHgeXg1hykGxWwLnQFms2/e8HYDHoU4LlwAQBUF2cD5+kI3m0CynUhQmqBljLszjKLEGxpeCArOCosTpQnpX+dxFhPw4HIFFnAzVFSAWo9LwLLwRSwUQRcNUEh/eM5JqwkikoVd6UokG3/cIUB4niKwqqinpW2lqWrCjVIFM1MlAYBV3ASoE3bmzD8JBDaj1iDFTCmYpQKVOSzCiWdmevqPesOaYogC6rWrrcUBAL+sNm5pYFiQLlnNXSw3/f3jESMgOfNSpRdaVgAOQT5mFEkFuwiOVISAoVSKMlVak7u6SSxp/MFS5xWtWRKATQk0fUgUyhzpTQQ3+iOdQBYpqqhFdqiun0rDso2ORiJKNwkVJBO9XJNPSIwpIKlAODrVyD+lbjfeGzMJmKl5VAFybF6uwD9H1FoMV4aQ+RNQHUsJyihAUE00AdIr9Iyo0ZewDFJmuClJqw5bA/P5wkYcv/cUlLB6qSXOgS2p7t2ifDzFOQycpBBZJYG7uuifWlWiReKlgpSVHyhQU5yqLAjKW2OlKe7dn8FVzAq5mVYZSTRwpmNdwHq5b0guRiV5ZmUuGZxSjgvZ2uL6x5hRLIOUA3LmlHsHpqYscHLKylKEgqVy5QmpOgtXtBch3yqgCSouEKJypBZ1EgBgphYDSvq5j2divBnSsigokspVw5tfS3djG64L8ArUAcSUoSzZEB1M3KCp8qWOgCovsL/p7gU2klW5UuYLf8SkQerkhW5SRyxOPMxRlLWchLi9Mvma7Cm0BzJCXy5ieuUsLsaFxQHT0jsf/wABYJypMopJ1EyYfbOVD5RhPiv/AE7xMgLmYNXiy1UUhsswI1FC0xOtGPQwnhkI4MyWHSHWhM1JzEMHqC79t9du0C8UXzBGUApcKAsXNFdxRzreI/6YIUluYUOhc9xpatKNarWiwPNlOc1ABI1FKGtU329YXEWSckVnC5vhoWuYhRuEEMA4P4ukFBUtcrMWvpruD1MSTp3iJy6ksAUppVma1BEeM4cAoMUgAkszdE2oTeggOm/gKlexnDcPJTLzkErYq1DJdwyRUnL63it4rjFGaooVmTcFmsxIDh6AvGo4bPlgeIoEHMUnrYP3o0UE/Ak4hRSBk8R6EMBta2U2AtFI5b7BUiWfMOVCglyQM+U1D1oHp92eI1yjUEAhnSQFMrVnVQ2EWqOGgTEnMyGyq1D2I2c29Inm8GQAyZhKEqzJCgxS9FD/AHDegZoXskI5Iz+DlqyKowalmcBwOppDuFq8R05qh3YfPoKwRKkrw1QaEALFCDWiXq7XBEeYnDo5gFCWlSgCAlhyizAsXDF/3g0pPA6Sei54NhWSok8tRmSCXLXDgjL7xU8V4d4ZHMFBSXdJCgxIDHtfTSJxIUk5VOo3FKMWYA6AJaLCThpKUqXNmFSndsuYdgkEE1b5UhLp0B3oqp09ZKU5aulNUksCBVJ3FQRW4hJw61A8tASkgEECzk7aFjVlWoH9wWJUpasylVYOzE1rl/CkM1Hibi01ThkuHUQzuHAZlC/r0h7V0DTBZCkoBOVzQlWYXGw003F4bKxLEBId7EVIc2100h0xJKBMKaGhLGrVPfT2iBWKIAShAAIPMQbUcB6G9o2wB/jJI5BzagaKBpTSj0tAq56rFQIF8x6wLh5Ch2vWj7fWEUg35XNKE1Omu/ygdQpE6piS1SlqMUinyhRDLWgABSaihYa/vChqfyY0yVF01/Er/wDmmAeG80uYVVLmprYhrwoUIyIYJYExAADZRRtwXh0svU1NKn/kIUKAEr8ZTD0pzS7dXf3gwJBIcA017GFCgvQy0LiaBlAYMWcN3gLEyxmAYNlOkKFAjo3ouOFIHhLDBgS3Smm0bD/SpAPjLIBWyBmarFSnD3YsPYQoUPx/qDxfrN6Ryj0hwN+8KFHQdg1EGSrQoUGJmcH+P05cfiAmg8RNqXS5tuXjNKHJL7n6KhQo5pbf7nHLbJ56v7if/wAZ9cxc96D2ETzvOPX6R7ChHv8AgCB59/8AsV9P5MSFNU/8v1V+w9hChQfRnodw1RKlglww+pgMqOdVTZB9SpifakKFBW2AuOGJBlrcPTWM/MrMlA28Uf8ApEKFCcWx4ejR4gugk3a+tzFZiqS0qFFOqutFUrChQv8AeEixKiUS1EkqY1N/xaxYcSDJkNR1S36uVO+9hChRaIHs9m0QQKDMbRTy1ErIJcZHbrePYUK9sX2AzJhVNXmJPcvqqFw1IKikjlcU09oUKLvRR6DuKhpqm6fSFChRNa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58737" name="Picture 17" descr="https://aspirin411.files.wordpress.com/2011/05/b582redwillowbark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6" y="1828800"/>
            <a:ext cx="236050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739" name="Picture 19" descr="http://personalcaretruth.com/wp-content/uploads/2011/07/Fotolia_14793823_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8800"/>
            <a:ext cx="217230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029200" y="2692400"/>
            <a:ext cx="1447800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741" name="Picture 21" descr="https://www.mountainside-medical.com/product_images/uploaded_images/genuine-bayer-aspirin-with-ez-grip-cap-325m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835151" cy="17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743" name="Picture 23" descr="http://m.rgbimg.com/cache1sRx0M/users/a/al/alfi007/600/nDxqrv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71" y="3526971"/>
            <a:ext cx="2499330" cy="16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419600" y="4362164"/>
            <a:ext cx="2057400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745" name="Picture 25" descr="https://farm6.staticflickr.com/5330/9464461949_d38487d865_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95" y="3716218"/>
            <a:ext cx="1617781" cy="16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7" descr="https://s-media-cache-ak0.pinimg.com/236x/52/b5/fc/52b5fcefb6011848053ba9000bfa14d3.jpg"/>
          <p:cNvSpPr>
            <a:spLocks noChangeAspect="1" noChangeArrowheads="1"/>
          </p:cNvSpPr>
          <p:nvPr/>
        </p:nvSpPr>
        <p:spPr bwMode="auto">
          <a:xfrm>
            <a:off x="155575" y="-1431925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9" descr="https://s-media-cache-ak0.pinimg.com/236x/52/b5/fc/52b5fcefb6011848053ba9000bfa14d3.jpg"/>
          <p:cNvSpPr>
            <a:spLocks noChangeAspect="1" noChangeArrowheads="1"/>
          </p:cNvSpPr>
          <p:nvPr/>
        </p:nvSpPr>
        <p:spPr bwMode="auto">
          <a:xfrm>
            <a:off x="307975" y="-1279525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8751" name="Picture 31" descr="https://encrypted-tbn1.gstatic.com/images?q=tbn:ANd9GcTKJy2N5VrfzWrXzmZm9VBjC3-KfU4Z7H1BZDltqHQ7v4Hdtlz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27" y="5197357"/>
            <a:ext cx="2492075" cy="16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4419600" y="6019506"/>
            <a:ext cx="2057400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753" name="Picture 33" descr="http://www.docinforma.it/Upload/Images/News/t6j9b7l7y6g7s8x0a0o9v3f4s__P-hipericin.integratorealimentare.40capsu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10" y="5384389"/>
            <a:ext cx="1440729" cy="13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28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685800" y="8153400"/>
            <a:ext cx="7772400" cy="4572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400800" cy="609600"/>
          </a:xfrm>
        </p:spPr>
        <p:txBody>
          <a:bodyPr/>
          <a:lstStyle/>
          <a:p>
            <a:r>
              <a:rPr lang="en-US" sz="3000" b="1">
                <a:solidFill>
                  <a:srgbClr val="000099"/>
                </a:solidFill>
                <a:latin typeface="NewZurica" pitchFamily="2" charset="0"/>
              </a:rPr>
              <a:t>Alkaloids derived from plants</a:t>
            </a:r>
          </a:p>
        </p:txBody>
      </p:sp>
      <p:pic>
        <p:nvPicPr>
          <p:cNvPr id="104452" name="Picture 4" descr="atrop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985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pitchFamily="34" charset="0"/>
              </a:rPr>
              <a:t>Atropine</a:t>
            </a:r>
          </a:p>
        </p:txBody>
      </p:sp>
      <p:pic>
        <p:nvPicPr>
          <p:cNvPr id="104455" name="Picture 7" descr="ca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762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038600" y="24384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</a:rPr>
              <a:t>Caffeine</a:t>
            </a:r>
          </a:p>
        </p:txBody>
      </p:sp>
      <p:pic>
        <p:nvPicPr>
          <p:cNvPr id="104457" name="Picture 9" descr="coca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8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pitchFamily="34" charset="0"/>
              </a:rPr>
              <a:t>Cocaine</a:t>
            </a:r>
          </a:p>
        </p:txBody>
      </p:sp>
      <p:pic>
        <p:nvPicPr>
          <p:cNvPr id="104459" name="Picture 11" descr="codie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90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295400" y="44196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</a:rPr>
              <a:t>Codeine</a:t>
            </a:r>
          </a:p>
        </p:txBody>
      </p:sp>
      <p:pic>
        <p:nvPicPr>
          <p:cNvPr id="104461" name="Picture 13" descr="morph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19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4038600" y="457200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</a:rPr>
              <a:t>Morphine</a:t>
            </a:r>
          </a:p>
        </p:txBody>
      </p:sp>
      <p:pic>
        <p:nvPicPr>
          <p:cNvPr id="104463" name="Picture 15" descr="nicot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2667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7239000" y="43434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</a:rPr>
              <a:t>Nicotine</a:t>
            </a:r>
          </a:p>
        </p:txBody>
      </p:sp>
      <p:pic>
        <p:nvPicPr>
          <p:cNvPr id="104465" name="Picture 17" descr="scopolam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18" descr="theba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572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600200" y="6248400"/>
            <a:ext cx="211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pitchFamily="34" charset="0"/>
              </a:rPr>
              <a:t>Scopolamine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486400" y="6248400"/>
            <a:ext cx="96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</a:rPr>
              <a:t>Thebaine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219200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4b. CO</a:t>
            </a:r>
            <a:r>
              <a:rPr lang="en-US" sz="2800" b="1" baseline="-25000">
                <a:solidFill>
                  <a:srgbClr val="FFFF00"/>
                </a:solidFill>
              </a:rPr>
              <a:t>2</a:t>
            </a:r>
            <a:r>
              <a:rPr lang="en-US" sz="2800" b="1">
                <a:solidFill>
                  <a:srgbClr val="FFFF00"/>
                </a:solidFill>
              </a:rPr>
              <a:t>, plants and narcotics.</a:t>
            </a:r>
          </a:p>
        </p:txBody>
      </p:sp>
      <p:pic>
        <p:nvPicPr>
          <p:cNvPr id="106499" name="Picture 5" descr="smo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953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Line 9"/>
          <p:cNvSpPr>
            <a:spLocks noChangeShapeType="1"/>
          </p:cNvSpPr>
          <p:nvPr/>
        </p:nvSpPr>
        <p:spPr bwMode="auto">
          <a:xfrm>
            <a:off x="10668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10"/>
          <p:cNvSpPr>
            <a:spLocks noChangeShapeType="1"/>
          </p:cNvSpPr>
          <p:nvPr/>
        </p:nvSpPr>
        <p:spPr bwMode="auto">
          <a:xfrm>
            <a:off x="3886200" y="4038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Line 11"/>
          <p:cNvSpPr>
            <a:spLocks noChangeShapeType="1"/>
          </p:cNvSpPr>
          <p:nvPr/>
        </p:nvSpPr>
        <p:spPr bwMode="auto">
          <a:xfrm>
            <a:off x="68580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Text Box 12"/>
          <p:cNvSpPr txBox="1">
            <a:spLocks noChangeArrowheads="1"/>
          </p:cNvSpPr>
          <p:nvPr/>
        </p:nvSpPr>
        <p:spPr bwMode="auto">
          <a:xfrm>
            <a:off x="685800" y="4114800"/>
            <a:ext cx="192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</a:rPr>
              <a:t>Effects unknown</a:t>
            </a: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3505200" y="4114800"/>
            <a:ext cx="198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</a:rPr>
              <a:t>Growth Increases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6553200" y="4114800"/>
            <a:ext cx="225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</a:rPr>
              <a:t>Anecdotal Evidence</a:t>
            </a:r>
          </a:p>
        </p:txBody>
      </p:sp>
      <p:pic>
        <p:nvPicPr>
          <p:cNvPr id="106506" name="Picture 2" descr="http://t2.gstatic.com/images?q=tbn:ANd9GcTTQ6jUbgl18OV9jb6HKHzsQFmtnAZCq7L1AKRMbq42MUhvusuiV_q5W8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2689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4" descr="http://t2.gstatic.com/images?q=tbn:ANd9GcS7qvVjlC_CoXQx2ssUbCDA2yE_zARHmGOxezK7lAInELJ3NPfLD2m-69k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3716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8" name="AutoShape 6" descr="data:image/jpg;base64,/9j/4AAQSkZJRgABAQAAAQABAAD/2wCEAAkGBhQSERUUExQWFRQVGBwaGBgXGBgbFxwYHBgYGBgeGBkYHCYfFxojHRoXHy8gJScpLSwsGB4xNTAqNSYrLCkBCQoKDgwOGg8PGiwkHyQsLCksLCksKSksLCkpLCwsKSwsKSksLCwsLCksKSwpLCkpLCwsLCwsKSkpLCwsLCwpLP/AABEIAMABBwMBIgACEQEDEQH/xAAbAAACAwEBAQAAAAAAAAAAAAADBAECBQYAB//EADsQAAECBAQEBAUDAwMEAwAAAAECEQADITEEEkFRBSJhcROBkaEGMrHB8EJS4RQj0WJy8QcVM6JDgtL/xAAaAQADAQEBAQAAAAAAAAAAAAABAgMABAUG/8QAIxEAAgICAgMAAgMAAAAAAAAAAAECESExAxITQVEEYRQicf/aAAwDAQACEQMRAD8A4tOOG0HRNB1EZjdYtljtXPJbOF8SZpvFhGaEmLoB3MP5/wBC+L9m1g+KTJRdCynzp6WjTT8Xz2YqB8qxy39Q2p8xA14knU/SG88TeOR0qeLrf5jWGpfF1NUxyKptKqPZ4onEkWJ9SYH8hfArjf07T/uB3gRxnX3jkjxBRoSYGZogP8hekHxs7RGK6xVfEFDWOSlY4p+VRHnDCOKr1Yw0eePsSXHL0bk3iazEf92mbxjjiX+n3i8vHA3Se8P54E/HI0l8RmFnUaRI4nNH6jAUTktQiKqX1hvJ8N1Y6njUwavFZnHpp1A8oSIgSlDX0ibmyiiNTuOTj+tuwhGdiFLLqUVdyYqtT6xWFcmxqRBgSlQwUwtNUBcwrCUCogVMBXjE7xaRikkPV+0J2X0amMhLR7LCx4ggbv6mAniJehAPUVr50MI+WKCoMeWtht3pCeKxgDhN9/8AG8Qqd5lwN79dDAvAGar30aOeXPeiiiBTgSqpLd/vs8CVhgn5mZ9I0krCnAPqak/X6wFUlIHMBe9y/wBGjm7DpkrWAGcDppCM1yS1mu/f+IYmVap3aPJli4vRhQuPvAMsAJUlrCo19vKPRdeYqNLl9Kx6CNZolh1iBMJ1haTPzB94sV9Y7LIDI7xLlqQule0e8T1g2YMU7xRU/aB3vHkiNYaPZolKY8CNBBAqMYgoMeaLBJiM0YBKJe5i348DUp6aQdCGHWMYkRJmQFcwCKhRjGobTiDFvHBuGhQGJUpg5jWChw4xQFTT3iUTQYy1Yx7Cm5gQdWrCMuVoPQ0MVxIOyQ59oSXipj3Ii6U5dAD6k94Un4itSaentCS5GxlFDS8UsD5ietKe8JrnVc1PUloDMSaFqGDYfhayQ45d3EI5fWOkkU/ryDRIgoExdi3SojV/oEAggCnT1dorOLFh5afeJ9wX8E1YdKEvqA5N/QQOVj5RLamj5WLmG14kJBFwBUaVvaKnEhSerVob7wl/TWUSztRjqzBuw66wbw0069ftpCgxSAQ6w+4qD0+0UxGOSQwd33PSxtAo1McAB2LOzVP86RCgGoS57fTyjPl8SAoMtHvU+R1htGIAY8obR6v2NdvSNRqZZUoJu/V7s3s8LpZJoAQ4YE6G+8WOJIVUGzV376xfESUgZlDmYE2LdtowUJnEOGBau/3u0egiOGJPMok7gkAP3pSPQRrQpLmZeZNRDsuc4DRky15S4P51h6SoEOnzH+IqpUaSHQYm0CkLBtBCkPrFU7JUWSYkqiANTEFMExdMESG1gYPWCIqIJiSYqREBRiUqrGAXQj/mCKNGsBASsXJgC8WNBQRm6NVjGYbN1gapw7mB5yzqDDb/AJtFE4gFwGZrkQljUMf1JCQ4qTYaf5MLzJrnWLKlE0Bf89osjBVqYVmVEISD26QQKCQ5cbAQXw+lNv8AMCCFFTAO9/8AnaFcqMCTMUoEhJO5DmveKJlnVJA60EdDhJQSGYEH07dIFiklTt5t9on3sCkClJSEpsGFLb9YulAI5RToQzwuiYQMhHY/mvWG1qYULBm00u8TYMmdJUXJqz3ILVpcQaWzmxYfS14b8TlYAdf4gM7CEpDKCa7O/TsWjWawQUkF+mti96xdc1KhQsLFruXt01hRHD5qlpoySagNbW+raRTEqXLLhAVuVOx05eruYNB6hVYCXcIS+5e2jxadLklNQKWDHZqeUJJ4tUugsW7gMwv1eF5nE8ruHa3U2qNhBpjpMdVwuUSNCw0OtqM33hidwEzJmZanBFkFLjQCo9o5hPEZgVmCiC7x2XC8UhclCls5GlC7l/KNK0adow5nBFO0tRYiubcPqzCFZ81a+Uh1JLOCNGGl7Xjp8IlJHJ8w+bMSfQXcvATh0EmgKgLZdbXaMpGT+mFJxJCQCn3rTv8ASPRqYvCpUeZn949BsekzmDHkrIqKRBiHhxjSws9+ihcb9ocRMBrGNJmNemxh2STU6i40MG6JtDyixiQqAy1g/br/ADBkHpFU7EaLAQdDN+fWBIaJmYlNvaGA8hFTQKC/5aFlTGJ1P0gC5xNGbteLIlPV2HvC9hqormff7NHlTAmianeCLSmzM2r3j0iSDQVrp/NGhbCAKy2picpcBvLWH18PL0Sw1P59oYw+CZmfz+tfpCOSQOyASJR1YnQfl4YVhlGje/40MAkMQSwDMwZ6fnnHkJK1OoMGqDT6xNybFHCsJYEgMGtfTe8JlRAqDfQPTyMFnS3qHegfat6xeQMoGtfzpCIESuHBargne51DfmkeVhgAOXm60Lb7nzgf9YAq6UnQOH94flDM5NEtbY6Xq0K8Cu0zLxkgZqBz+V7QBgASQTlq/wAoFbM9X+8aiy6iEgEh+tL2pR3rDBwzp5qk3Gw7w6dlE7MSXiasGS+iixP3eDpA5U7aCvm9gQ5EUx2AJq63FRmq2z0cQlw9SpaipaFKQKskj3e6a6RqN1NWQtKgWqBShoaaRM7nBKWQ103G2uuvnBEIQl8pKgQCEna9CA7Czdob4lLSJbl6pZnbsD1uIS8idsmBN4UlbVc9Pu1IQHCghQzDMMwKmu1bfXyjX8RTJSOROwuXejAOPWCrkIEtzypDVOZvMEu3lD2zpjkS4jh5Pg5ZaXUpix0AatRR94fwMsZUgsBlIJYNdw73uaiMLxj4qiWrQGwZwA3RtodHE/8A4yM1AxBDCuv7hYtB6YqxuVdomlMwgeiq0y2DaV6G7xXESjKUCAC1H0IIag9fSK/1IUguA6Dl0NHuzW+zwLB4oC4o9emxAieTkVlJi81SGJu73+8eh0f3CQ5BBvaIhuw6kcITWPBEVKY8FRcuQ0MSJz0MVKXgdjGAaeHnA8qvIwwih5rabecZIU1RDKMUSk67jcRk6FcR+bitE166QuUG7EvrAp+KUkJKTRqBg3n1iZXGlEgEbiha/wBPKC5MCQVCWV/i8FkVUzizAmG5WAdgxD1fv9YdlMkFIR6eTX3hXIVsz18KKjQcv1PZ6Ro4XA+EHZj3Le9zDSEZBX5jsQfXrFRMf5i4+m1Ym5Nk3Js8iSySSAOorZqsaCLFLirgH9PbXpEJQSXoQnR29BFlFwAa76B7fz6wphBUwDXuPpDOGk5lAlQO6TqHuK2icPg0pUpRAWTRNC31g6sUlKHCAgPVmFTqX1MM9DPQecsFFEtV6vtVoyuJYtSZa8gCiLMKCwfrdvMQ3Iwk6eSZUtcxDMSGSh9GUSAb1Z4JJ+G5qJapylhKnTLUihSlJL3uTygvS8GPHJK6NxpXTMXhXwNOny1qMwJWz5DfzivAMStAnSVEnJ0ejsQI6/iGKlBIzOhagArK+YtUtSrkD7xz3BeCJmqK5ajzKspN22cjr6GJqbadnTzxjGJu4fCBKgoUfUhlmjF73r9IFi1JS1nL0dq3oCW9YdPIMqXIL12uO/TzjL4hLUVfKEpBqpXl6AQiyzhWwUt1sxI10JPpU11MXmtTlJIqGYe29o0cOqWE1lhagKOWHcNd4RmJKn+WtwFHKC1uZ272ijS3ZfayeElQYk5aVexFzb6PDK5xKMuQEanqSWNbioeEcPhVJlsQ6Qqzg1uRSlBBxPyqJRzJA/SPQQmyLEwU5syUpZVAVKoSCxZIoI9xM8qcwOUsDsQdBT5XeLSsEP3VBdmsVOohO19INipQWhSHdw7hyAfKKRZaEjmsdNB+QM2mnltGeidd709gRvDCDn9WL0HvFZGDJm5SHSn5mOnRjeKFmza4cUg8yQkqqHDhRalT10/4g+HT4QcpFDTlfrXUW+kCM8oYioQPlWKm21R3hjAcR8SolZQjRxZ9Aa1J9oi0c8kws1PiD5XCjXZw7C1mLx6KDHJV/bdSBfYmuhFu0egC0cQuUQH0gJhyaFPlIJGghRSY6EdSLAwR3oYH4dH0P2jQwXDJhYgNrVqjtGA3RnNVo0MDhznYsTZuvcGm7xty8CijpDiyjd+sNNblSlwTmAZybufL3hHIm5mZLwLOACDqSxf/AIrAcDwMomOoggMRS/l0jZKA4cuNxUX+nSAzVHPlZulx1jdgKTGvEBoal7v9NIH47KGrjS0VThhd+UX9oblYRgHYuaDb+WhboQCZSiQVAIKXZKauXoT/ABHpeGKqiiQfp5QSZNI+b5QR33pr184al4hDUWE9+zj/AJgWFL2XmTEimWwq19u28ZqZBKyS4AfKPqSxYNtDqVC5Kl5qcrMCwL0qq9oEpDqASsAlQBSSbEgAgG6d4FirZZZWNBsLbgv1OnSF+EzRNnqQSSE/+S7XYJHU/YwXjGHWXmICnCGoCEguQw06v1EF+COEKloK1l1TWUNSE1Ac7lz6x0cEe0hm8HXHFZUABgkUCRQADQAWjPmYtORYV8uV/PN7394FxbEc7A0FKR6QRkdTM9etC4+kdk8qhY4dmTInqmnxA+WWoJQDcMLv7AQ18KAeAkCkwFR7jObxfEHKg3AqwSPP7RTA8OMggIUVpTUGgLLP1rHOowSUJB5Jdm2wsxwyyoGpdPbXoLwiJ7zCCAUhLsD65qszRu4/hwWAsKCFgBwFBQIe569WjmMIlXi8ySTlCbj5QTzM1Ddg0c/JxODyJGNmqrEKJoEsBpQtS76XqDpAZqUs7DrV/Pv5xYzzloklNtGvu0DUcriaoB9NR2FXiVnSl8A4XGOyc+RDm4sTZJbQ3B0g2GkgTFALarOxCabvfd4AcSlKgE8wJ+UgVfd/4tB8RjTK/tTUJYlwohjmsWB02EB7wQnGiuLw8xThKkCWlBVmN3sWpdwfURmGYVshObLomrnzjaxISqXlSl0gNn6FqCnzb0pGWeFeFMIK+clRS1eQAlzsbCGixuMpPwqgKyiQbMN9zb0gI4VMS/8AbSCwZ1jzjawuIchKszqykqJGtjViNAD1iyBmJKnDGyWV6qdhvYaQbLHPHDlycoDCrEU7EmsHkywiWFqSkkJZqpUmrUrYOOhfpGticMaML602fV3MZiZEkEkpJL3JABs4ejHuIDdiy0JzEeIgkAhQUavRqCh109Y9Dc/AnOVSjelSG7dW/wAR6DZO/hzwStiGr2O31iMFwgqUCSCPfr2jYkSQlLuepe/+YPnAoAxa7fgh7C5v0JyeHyxdILdDTvDRxWUJbtR4lCCwZlP6/wD2GkQMMSoMaPZ/VxptAYm9lvEUToemh27kHfpEylEEWBINHbuki0AXKIVQEEmn8iw/iCql1TmLKAqOt+sA1EiWTRVABozvpl3gEtbE7nVi9qEvB+G4aZPmplo+Ym2wJAcvXV/aPqHDvh3CYaV/clpmKDZp00FqsCzig2ArBSKRi2fMZSD7a0bSgN4IMSUghyLF1A1DUaOm4lwuR4yjImASmGUEKLFqs9cruz7xynxNgT4smSmYD4xZ2YA5gK9HMDbLS/E5lHtKODPxfxIKhKXLkEqNxalLQCRxdClDOEhJuw0O4hqT8EKAEzELCEEFVKlgW7Of8Rj8V4OqQEqUCkTHKAfmy9e8MnF4RnxOKO0Rh0KICHcpBClElI0qwo4+vSByuELcqmEIDkAgBmcDlLvCfw6ozMMgHO6FEDKWzAOoV0Z/cRs/9x8NJTMotmL5VA+QDloi7To5XhmrwnBGZMl4VRCEKUA+oDEk1oSw941OLiRh5q0y2TLlgISAXsNNTUnzJjZ/6a8JSpMzEKTX5ECjAM6vMW9d4xfjH4PneLMmSkialZJZJZYeutwOm9o6/wAeoK/oVBtWcrOxyZkxwaO1vvvFpmKCBS9L/nvGXN+HpsqqsyXNRs9YP/XrlhpgC0EULex27wXyy3RZccdWU4nxQuAFZG1HWlBqwd4ZHEsqPDQTNU1GSCGZnO+ghAYJM9KiM6WIIPrYmqh5bRs8E4cJEtQKnJAcEVDEEOdiaRHkqT7MVOMXT2ZPCeJTZZKltlJomhbqC1DB+GcBUsjxFKADkJzOam5Yk6s2ntHUcT8FOHE1MpJmKqBlcsDlqBU+Wusc3wuflloKiCSqoIIa7EAO4sIM52kjVTNSVKBJGZTgkMWalydQD9NdY9NScpBy0OlT3BDuG8qQZLHMFZSVCmRtagkliPf3gRw5ADg7OCA/eIsP+F+DeGFlUzmSRlYIJYnVRy2bV/4nGISoBI5TzMDUlqgAm9vR4zZslNTnILVYc9gLEcw6d9oIeHiWZOYhQmAlKkMkgpDlKuvUdqQnuyMlkPgFFKVBR5np3/S250jD8JGcqmh1lRDpeo0yp/TSN/CYfOkstjXKrLqOUEjetxGar4dW7ylGYsKGfN8wTUWfoYKaBB5DIKSDytRgGe2gLWFtvrBFYVSScxAc0DgA01LD72gcxK1DwkJqjlWTu4s9yNYZThwAUlSnPboHAs9DUQTojKxM4cAGj7tyilq+kDVKSQDl5qkD5k+pFDDysOEpN2cMTUX2v7wvPloNEklL3oPcUjaDtGRNlFJKkoBFiymU570/iIhrHSgkFVkdy99A7sY9DCuKZkTJhILVAH55QWRNZnFQ248iDVxb0iUkHKwOXQONTqWg8hGjgn/P384ckDUvIC5u+hc+tu8CzLUElIFWBf5tg5eGSGLBlXDnbrsY8ialNWTZuU6O9fOAApIwCil120T9PNoOqQpcxMpuZagMoIJJenk8UE5quroAX5mt6NHffBvwv4RGLmp/u5SJQIsSKqPWrNo5jLYyTZ1nwb8NScJKzBIMyoVMNVqa7FuVD2A84D8c4fNg5xDukpWfJQemzH2jTkTmTkGgb3AP3iZsjOlQW2VSTmcsSClj2Fy8WxVF+N9ZJnxqXPLUrAsSQ6ZhSCpBcOHr/iDz0oQpSUHMkKOU7hyx9IyMfjq5RW5VSiRuWjnSyfQ8k10/t7PofBMZh14OX4gQrw3ICttQCaXAo+kcB8YyBOmJly1KmqFVquhL3Cd/tCEjETMpQlZ8IlwmoHcvby2jTw2RMuhLizAvmoQx2NKHQwkePo7PI/I5ajVBeGYAyZTcxSg5iHIUFPlNNjSsaICCMygEqIISSXLqNi+7gvCpS7KJPN+pTMHLkGtKw9h8PLmTsOgAl1oCi+hIr2uINWzzMtn1j4ekGRhJEugIQ6/9xqfcj0hlM3OS9sxHskCA+PQlwNPXb0gE7GlGZkZ3L0IBGlEmivUR16R2JYopxHgEuYOZIJ7atV/OOa4v/wBOuZXgryh/lUSRbQu7P1jq1Y8qliYkG1UmhG77F4SxfFgZanUEnKS2YOS2j62rC9gNJ7Pm+K4BMkrUVGWkoBzAKd+oBsduxj2NxgKMqUOp6kAbAfLbc1OsavFuMqmy5ZmAqcEJOUpJrlqO7g/hjkpi1CYEpmICrnQhL9f1DZ9BHO33ds43TeDUkY9cyUvKSlMtJIBUxID03oTrGfgHU7nIC3KG3uXZ9aRWWoyyFLVzKByhQIIJcCh9XNKxo8EwPjMokFOxRpViAfmL7gwXRSGTQGA5QXQpBq7mofoO8Wn4YZXS1aF/0j2A7/SI4hNmkGX4fLLDBTu7GlNbfWL4biSRKyLSWUczj5hqweoH+YlkybTEcXgyUOkpcNQJTvbM5q2r6wDh0komqCpsxSQT+gkIcgCqtHoWu3SCPmDrWhDktnDnVxRiU2tAMOFzJbIUBlWXUASwDqAY3SrlHkYL0aTwa2JkELKhVSC7NyGjgvpt5x6VNlBa5nKiatObNqEgDMH1b+YIhJSgIDpCqi75socakBnpWwjFniUUhC2C1lYSXcMzAlqlgSWMIlZFAOHzwsvLPK7p7VZ+preH0yKha6q1oCwtTVoS4fLTKWlCVA5b0YjUC92eNyYwQSC1jq9v9IJ9oozsjVAsTIIAWoqSA1SNHDfb1jPngAcxJDEZiCx/9mpW14tJdLBlFTHMfV+YguP9Igq8Mo1yJQ4/aXFKk7mMGrFJWBZjmCuhLkdwLfWPRdZBcJTQ7OC4rV61j0GwHPyVJGVOStybHul/pDmFmFNWd3Zhe59u0LCcp0h3qxzC1SKUofrAFTgCQaVdg9OxGhvFDmasdw6m50kc9FsKB9A+zg94snApKlMGQk0UGcknV6t5VhTD44BhnIoWcO5a3QmDyiMsurGoU4qS7h9tIDNTN74X4eKTV1Y/2wRcgnnKdKuwPePqGEExcmWQUqDOCQQdiKX1j5h8OklKy5JBAY0oNW3P2j6FwfGCbLQEzFJYBJFdABQ6aGNDMmdLVRRsoBlp5sqE+ZJ9XJjlv+oHH1okJAcCaSKMOUAFi2pe20b2LwOR1LNnJclyB16xg/E0j+pwvhqov5gdl6W0rl7R0uOA8U1GabPm+Awc3FTMkshKQRmUS7A7AXoDtDnxdgZeHlypUsqJW5LtVIYBwAHJUXr+2MXhnF5mGmZhQ1CkmqToQWhn4j4t/Uz0TAlSUiWEh93JUzUIrEVSR1z7T5E3oTweHKlAA9xo2tI6XEyQEhsqi1tM3k3vGVwt0gqbXz8oemKYlgz1I679C8I0cPO7m6JmYZIzAKApmIDnvlS1+oe0NfBct8bLCVBSEhU1TBmypKUsP9ymr1hOXPOYGxBdyBQav0/mOm+AihCZiwAoUBUjUu5FXu4LaRoKpZJRyzquI8SSgJQrKg0VdtaXoaO/lGH8QfFiUKCEKTyh86QFU1pvSxhfi3F/GKmcBqklnHT9unU1jAncKDs9DUMLnqol4efKtI6LdmnjviwBC8s0KlqSxl5SQeViczBtCwJtF0cWkYiXmlBIUvlVRmYh3/bvCPDcVJQrw1OymYKDgKqH6ajWkCGAWhZRkqWomiTrQsxLHWzmISlZzckvQ6sTk0WGBbLQFSUOznYKLKbpHNcS4dO51SkEpZSlEAOz5QXNTQ2FTWOoxyQknPMJVlqqrZXHKxOV6KPYRlK+IQpKkyUeKkkXdCCUu7q1DudAGhItonG7MCVwlUx1kqYMWWKmrAdOmwjspWDQgJIBDBqDlPRujMC8cwrEGdNSSElWYLSJb5A7C5POQx7VjtZDgB0AhnSQDalc1tIds6YXQHFJMqoLjVIIzNU0s6QHv6wtihnBUyTlsC+ZmYEV/HhtKgyiU5WGZwolVC6Q7V8oy5+EE5QmCYuWuuYJvlNgxLKFfcwBndYJzJRKJACTT9XM9gBSgFaE94Qwi1TE+HLyoWouS4JW7KAvykF6e8Hnzlg5llSkgs6Q1GIqWDltGvAMWEFSQosUjODmyrIDm1zVuz2gpEadZNjB4WbMSjOVBcupLMKFlAFQrqOsL46YkJVKUHdQIUGzAOym22fYvBl45YlIUpb+IgVBBZwScwoX0gMsj5V5Mi1hiTSiX5SNGcNCJeyXsz5eGyDMtkVdyHcKckqOtA0aZxqFy0hGZRNSAGJbVX7bPXSMvjmJmJKBLWnIDlQlnJAB5lEWAsN+kX4WMpILhLuSAC/aGf0tCN5G5CqKc5Gtmq/rp3iBiVuU0JNSvKyQGowD0pqI0UJAJNXYhyb06hr7RnzMEuY4UNczBRDt1CQ9+r20aBZ0dTPxaAkOCkqJ/T7lxpHoNjnSyVMl/wBgrpuCI9Di9ksHPLW9CQ4JZnND10hObjSlfIOYmmaru4sPrBRw1SjygpDs5Oo+l4ek8OEhimswmpO3raK2jnVIEqXLW61JBJJZi1S1LXexgY5GooKfmNbF3BJofzWCYhSUnMpgFKGYO4HlC0+cAAVO4qK7GlNBcQAotN4r/TELlq5tUEFiNQX+2sdV8K/FKFuUOD+pKj7j9wjksPw04lVKGjqPyjprWNA8HTJSRLSfGcgEqy5Qwqacxr7QMJ/sqpUqZ9OVxErQ37izQHFrVQBmB1jmOA/EYkq8OeM1BlLipZw9AHjYTjwTmJNfzzi/axTI4z8MSJqzMAKVsSQlmUpncg9aEjeMDHylkVl5QgDWhBsxH0vSO0x+MEuSS4KluEhN2N30DXrGDkW0xJJVlSNa5CGYEagN7xz8jzZWPI1i8GdgsP8A20qa4J11IAqPKJUkkUH5941gmWElgFApIBuAQNRoWjMx0wJByjmCmBTfL52EZSs55y7SEsWoZaqYv8pqDQ6DWhjU+H+OrCTh8gALqKrKHyhqOBRoUnYjKXAK1USBcD/dtT7xscJ/tpUpQU5NRyuzCtY1jQQ3Nk2KVEJZyRUpZvI/zEYOWpaC5SqrAKZycrgAhw5AA9YFOxy8zBCwCo326MkBvrFlzxJVnUykkOQdOoD8pH40TaHk3WAP9FLlqC1JBCRzJ/aTsdxs7UhrCY9C5uUKzFqEg1HMR7JNNMsBxmJRMmSwwUVElJrTMWT0+UCkFnSZaVOLJVUgOoMzlQfq5IhN7OWT7bJ4tKCghSqpIyqD0UxBB6lmp0jnTjFrUcyMshi0pIYkDUghlUDjS8dNxFImrUhH6AAn9gBF+tX8u8cviVzEhQYrnrBBVdISRzG3LZgOsPBBgaXAMSZiwlMnKgBReldm/aCL0rHUKBSl1ZUCnKlXMxo5oFdowvhTBrEoLI51Bxryj5R7RqYQFR5kpcNcDWo9OrXjM6oqkHQtBVV6O5Zy1NraetYBiJkuYpJloUSFVLZgA/7Ul1VYlvSGPFAcEAKI1bK9XYrO/WKJWvMaMbOG1YFm6WLQBjKx2MmAkuAQzjKpvIAD66WhPFSRNyqUlIUoUVLblLkqfM1dGveNLEZgCuWpOYEj+4pZCmGgQGHnvGXP4knMfER4C2cKFsxFCQl6Xv0jIk45FZ60ZEyRInFlOpam1IBKD7tGjhuF5lTJaDlQlikKJcGxJ2NDSF8PilJ+VTrsp/kUit7kKsbP0jZwoKQpa1JKjlOZNiE/WjDrGbaJSVMxeLzU50gJZCXGdNAFEJJru30gGDmla0hJzC9LFrdPy0afxDiiEhmYqdamFqMG1Laxiyl5Kvy3vZJpYbPDLRTjeDpkzFByTcXAa/3YUaM3E48g0e1zWh1f7QaRMzo+ayuUi7AbfeEjJyzFPmU+oYDy94CRWavBWdIE41WQ1hQ223iIdw3DwWUCSK6g1r0tHoDdDxjgxJmIZRSrKHDuxD6OOv0gMxSiyU5U97qpqwOXvAsTiwksxXR96imlqNCaCZkxQLgEMQDVh16RejkUb0AMtaljKoVrmBfzt7xoSuEp+ZZz5rAlyw30MMYLCgAIJJJejWZmc0zQ4Jgq5HYA1NaG/wCGM2UeETgJngMU5dQUtdNCygaNE4rEAhISl0lTMTWpcJcwCcQXodizuPXzgaQ6GBbKxA1e1jekZonXYDxSZRQYAgAM9GpaNiViCESykhlEJOpD0Desc7/ShTZlqAqaJre1Wv12MaHDJ39pcv8AXLYjqAXDfmkJO0sHXwJZTNPBIJ8S5WFM5sAUhttX2hyUDKUpJVmJSGana5P81hQEqWoIIaYgFszEs7tQ7iPYFCxMmAqrkaqhpUaVv5Qm0Q594LzUiYVJUADdnIBfZojiWDmUIHiUFiwRUVa5pCpxqcjJW6i4zBJUQe9hWtTC6hMmcqJq3enMoV1tpTV7waZGK+jnAOCBQJWs5cz0NSbl1OGre8buIRkDhOYig5hmLueUM7f5i/DsIrKgFTWDkVal9WFdrwxOlqCioTAwoyVgu7MxJoWeM9nWqM/EqIDqSWS21yAaF3LavtCmPlJU4Iq91JBRXdftWGcYlTlS8zKDJTnLhgxcJPNrQXiJ3jJSQoBQUKukMl3emxDHaALPQHh5CFoUlBQUhQUSCU1dvLrp1h2dilJoEsQj5yCz1cZrkjbWghSRNCsPLKk5ZjqcVFi1NxQW2hDiuLmp5wpeRzkezpLgpu/M0LVs5abeQmKmTpUlRzFYJukELq4bqDQ1s0KTvh9ZDrUW1AWoJS1wbOaih1hWRxifJUr+86VkKWFgqUSXoitHDa6PBsJi5U4ZZaVAF8yVKqDualyaMekPlDuMkdFLwqUy5ctJBYB3NlF65bmvbtDfAkLJIUmwbPTyJHzHbYUhI4eYZgAFAbh9gAQ92AetaxrpmmUxUndh8qX2KQol3ephbOhZHESSSXUwajinR6nVtoXlyAhBdGZT0yEjN3K6U2hdfESoEKzAsaMSCdUkPag5oH/WnICvI4uCCelgahj/AOsAYUx2GKk5ilcoqVWvMW/UX5W7G28ZUnBqVmOdn/dRSn8mageNDiE9v/GrMHDJAKB11pXzpFpMlU9yEICk+Wmjlze8GwNNmE0uUSpSVbkp5hTUkaX9YbxHGJMyT/aJzBgA5cJdzdnHesXlyVBRTmSFsWqoiugJIY9KwNeFAAGVjViX6ebQSbh2EZ2Nzjw1c5IAfzp2e27PFESSrkpy0Lsa0LeUaqZ6UywgJSkqdwljmFGtUbVjJXwnOtwSkkgMxBfqx70YQ2zRXVUO4THFE0jKFBICcwsKPYX7tGliBLJeqswDsWSCRd+kKCUlCkoSTa7gDr2NYj+lUlwcqkOcqS7jsdPQwMFRkDMKKGX/AE36PWPQsjiaJYqFJFRUEpf/AHMx9o9GoZM5RHFVrKUMwzAUcmxG2l/ONuThggFw7akmrnYDd/QRWXi02dyBc6/uY7W0hhISlCkvmBqTck9iwpS20WOdNA5mViQCAOtnb8o8BW5ajdXJf/HlFsYvKXS5DNUUtowAu3rC+ExZc0dnFt/x43oDdhEzQCwo4cepHnHlSEqNfmFyb9wN/wCYXnGoYf8A66CHBLoMoJI1A5mfcgODB9AUQkqSFJFNeYVf63NenpBpHCznK0gJCHSaMSCza1/mBTMCUixILUCqHuxh/h3ECJalLljIkNehHVy4I3P1iMmU7OKwGzBSZaKipd2CwDp/iM3FqUhKggF69ykuHbqD5RIx4ZKszJUUkq1CTRxQ2e3eA8QxSRNmISSp0sFg1AAYhwAACaOOsBKmQSt2CwuHVMORAAcZlF0gmrWerb9Y3eEHwXCyBqAbm71I16sYW4bw7wpSFFRCikkqYElw9jYANBMPOSsAlJITyuSBRwGq77+UGTOqMVRrysaB8kxIzGytXu4Jfag1iqsEUldh1FE9D/D/AHjLwaipQSlCOV8wIW7JZmOalNaQbFYZMxIUFLQ1aFwGJrlemg7RMOAqcRkUkknKAXSCCUmzpS1N/KFZ3FEy5iUylBUxjnJzZV5n/SWGYFjT7wFBkAqK3JIqq7k62oB5axabhQJOdDZQpgFM6iTUpUasLAWvtDIWaTVIFxLDp8UV5kJBJd1aZm3OoA0h7GY8KlpC0hkh8zE3DnKK3bSMHEBCiJikqlqSa8wU7UBUwBI0aLYnivIJSVIUrMSCrlCtLh3PSG66Odr4RNloXz+GoIJy/powcbtuz69Ie4KEuuYpKkpQ3OrKMxVZuzFg+ukZ6ULXKqlCZgNSk8puQyakq6G8dFwzDq8EkrCSRZj+2mVmbzjOqOhKy6+KKuKCgCgCWNKWZ7vrDeDUo5pq0hdbnRT1zEXf07wvhwczIUtVXSChkqJ+YqL01/iH8ZLmIQQuZkBIKggkJYEENzVY69onY9BeGoz5vE8FJamdwktdsuzjTaMrEYTIpWcjlIsQ5csCCzKHSLy5kopIl1BIC1rZyXJoH0bfyjaHheGUIAUspDEupLm5AJ5bX0EC6CkYn9aJoCWIs1mS5AsE369RDPDMcJK9WAKBsznVtPKjxkKzgswDhnLNrqL230gyFkSV5lAqUWAKUqUSGclXzIpbQ1hqAMTUoSpSVz/1AkZSxNbtba5HeFihKl0JyuBd0gg1H50i+JUl8xGVxUZnJLM4YBvpe8F4ahKVFJKSlqEZgainJ+rzaMajGXO8NbqRLURVJcmh1p+UiZmIV4jiWyrnw0GxGpsQzVMa3G5IMvkyqAB5SlntYjWu+u0I4tGRI8R5aSQWB5SQA9AxIbobRkwNemJqRNIzD5b1d9f+Idw+PQumZiP00zeh+ojRm4jkBSApJAIvZrMNOkYvGMPmIUzENagT1fXytBNor8QY1WUIAGV3L6nrHozSsLSpKipTNzAvtd49DLA2z//Z"/>
          <p:cNvSpPr>
            <a:spLocks noChangeAspect="1" noChangeArrowheads="1"/>
          </p:cNvSpPr>
          <p:nvPr/>
        </p:nvSpPr>
        <p:spPr bwMode="auto">
          <a:xfrm>
            <a:off x="49213" y="-487363"/>
            <a:ext cx="208597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6509" name="Picture 8" descr="http://www.rain-tree.com/Plant-Images/Erythroxylum-coca02.jpg"/>
          <p:cNvPicPr>
            <a:picLocks noChangeAspect="1" noChangeArrowheads="1"/>
          </p:cNvPicPr>
          <p:nvPr/>
        </p:nvPicPr>
        <p:blipFill>
          <a:blip r:embed="rId6" cstate="print"/>
          <a:srcRect l="36000" t="9389" r="20570" b="9389"/>
          <a:stretch>
            <a:fillRect/>
          </a:stretch>
        </p:blipFill>
        <p:spPr bwMode="auto">
          <a:xfrm>
            <a:off x="838200" y="1371600"/>
            <a:ext cx="1841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0" descr="http://t2.gstatic.com/images?q=tbn:ANd9GcR3WyaDU1wY-ri6sEMruRgBeZrFTF-f9ruaMlC0BcJvuUM1-mfmgQ"/>
          <p:cNvPicPr>
            <a:picLocks noChangeAspect="1" noChangeArrowheads="1"/>
          </p:cNvPicPr>
          <p:nvPr/>
        </p:nvPicPr>
        <p:blipFill>
          <a:blip r:embed="rId7" cstate="print"/>
          <a:srcRect l="5714" t="4192" r="5714" b="12576"/>
          <a:stretch>
            <a:fillRect/>
          </a:stretch>
        </p:blipFill>
        <p:spPr bwMode="auto">
          <a:xfrm>
            <a:off x="6934200" y="4876800"/>
            <a:ext cx="12795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1" name="Picture 12" descr="http://t1.gstatic.com/images?q=tbn:ANd9GcTG8RfNO0S5G8yu0N2AogTxVKJRThBS-xCWtJpWqjqtvD-Ab1wk"/>
          <p:cNvPicPr>
            <a:picLocks noChangeAspect="1" noChangeArrowheads="1"/>
          </p:cNvPicPr>
          <p:nvPr/>
        </p:nvPicPr>
        <p:blipFill>
          <a:blip r:embed="rId8" cstate="print"/>
          <a:srcRect l="13963" b="15738"/>
          <a:stretch>
            <a:fillRect/>
          </a:stretch>
        </p:blipFill>
        <p:spPr bwMode="auto">
          <a:xfrm>
            <a:off x="762000" y="5105400"/>
            <a:ext cx="1828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 and a Medicine/Narcotic.</a:t>
            </a:r>
          </a:p>
        </p:txBody>
      </p:sp>
      <p:pic>
        <p:nvPicPr>
          <p:cNvPr id="670722" name="Picture 2" descr="http://theplanetd.com/images/2010/05/Poppyfield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-1172" r="437" b="8672"/>
          <a:stretch/>
        </p:blipFill>
        <p:spPr bwMode="auto">
          <a:xfrm>
            <a:off x="152400" y="1905000"/>
            <a:ext cx="4876800" cy="2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5257800" y="2286000"/>
            <a:ext cx="10668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70724" name="Picture 4" descr="http://f38127902844d2d310ca-1df1a87cae2ea2c629203abf3b29fb44.r8.cf2.rackcdn.com/015b191d1f5a1f858f574415139631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9225"/>
            <a:ext cx="191737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5257800" y="3962400"/>
            <a:ext cx="1066800" cy="8785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70726" name="Picture 6" descr="http://www.worldofchemicals.com/woclite/tmp/chem/p/025b6eecf49b71cd1790d7bf80d5c237_71bb5e257766eb12e41c55a334e7a3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9" y="3756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6523" y="3182639"/>
            <a:ext cx="1181822" cy="38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18" y="57912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3943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Used wild poppy (P. setigerum) as a test case.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33800"/>
            <a:ext cx="1205056" cy="16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789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0"/>
              <a:t>Concentration of other alkaloids did not increase with increasing CO</a:t>
            </a:r>
            <a:r>
              <a:rPr lang="en-US" sz="2000" b="1"/>
              <a:t>2</a:t>
            </a:r>
            <a:r>
              <a:rPr lang="en-US" sz="2000" b="1" baseline="0"/>
              <a:t>.</a:t>
            </a:r>
          </a:p>
        </p:txBody>
      </p:sp>
      <p:pic>
        <p:nvPicPr>
          <p:cNvPr id="108547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10063"/>
            <a:ext cx="19272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05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		</a:t>
            </a:r>
            <a:r>
              <a:rPr lang="en-US" sz="2000" b="1" baseline="0" dirty="0"/>
              <a:t>  Averages				P-value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Variable	  300	  400	  500	  600		CO2 Effect</a:t>
            </a:r>
          </a:p>
          <a:p>
            <a:r>
              <a:rPr lang="en-US" sz="2000" b="1" baseline="0" dirty="0"/>
              <a:t>____________________________________________________________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Capsule No.	  14.6	  29.4	  32.9	  52.1		    ***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Capsule Wt. (g)	  1.44	  2.47	  3.55	  4.30		    ***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Latex (mg)	     97	   198	   259	   363		    ***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Morphine (%)	   2.20	   2.34	   2.56	   2.67		    0.06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Box 2"/>
          <p:cNvSpPr txBox="1">
            <a:spLocks noChangeArrowheads="1"/>
          </p:cNvSpPr>
          <p:nvPr/>
        </p:nvSpPr>
        <p:spPr bwMode="auto">
          <a:xfrm>
            <a:off x="1676400" y="152400"/>
            <a:ext cx="5375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 dirty="0"/>
              <a:t>Plants, CO</a:t>
            </a:r>
            <a:r>
              <a:rPr lang="en-US" sz="2400" dirty="0"/>
              <a:t>2</a:t>
            </a:r>
            <a:r>
              <a:rPr lang="en-US" sz="2400" baseline="0" dirty="0"/>
              <a:t> / Climate and pesticide usage.</a:t>
            </a:r>
          </a:p>
        </p:txBody>
      </p:sp>
      <p:pic>
        <p:nvPicPr>
          <p:cNvPr id="4" name="Picture 3" descr="pesticide use map"/>
          <p:cNvPicPr/>
          <p:nvPr/>
        </p:nvPicPr>
        <p:blipFill>
          <a:blip r:embed="rId3" cstate="print"/>
          <a:srcRect b="38560"/>
          <a:stretch>
            <a:fillRect/>
          </a:stretch>
        </p:blipFill>
        <p:spPr bwMode="auto">
          <a:xfrm>
            <a:off x="609600" y="1905000"/>
            <a:ext cx="47244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2819400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Glyphosate (Roundup) is the </a:t>
            </a:r>
          </a:p>
          <a:p>
            <a:r>
              <a:rPr lang="en-US" baseline="0" dirty="0"/>
              <a:t>Most proscribed herbicide, </a:t>
            </a:r>
          </a:p>
          <a:p>
            <a:r>
              <a:rPr lang="en-US" baseline="0" dirty="0"/>
              <a:t>180,000,000 pounds annually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>
            <a:alpha val="8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305800" cy="609600"/>
          </a:xfrm>
        </p:spPr>
        <p:txBody>
          <a:bodyPr/>
          <a:lstStyle/>
          <a:p>
            <a:r>
              <a:rPr lang="en-US" sz="4000" b="1" dirty="0">
                <a:solidFill>
                  <a:srgbClr val="FFFFCC"/>
                </a:solidFill>
              </a:rPr>
              <a:t>Temperature increase is not uniform</a:t>
            </a:r>
            <a:endParaRPr lang="en-US" sz="4000" b="1" baseline="-25000" dirty="0">
              <a:solidFill>
                <a:srgbClr val="FFFFCC"/>
              </a:solidFill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152400" y="54864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aseline="0" dirty="0">
                <a:solidFill>
                  <a:srgbClr val="FFFF00"/>
                </a:solidFill>
                <a:latin typeface="+mj-lt"/>
                <a:cs typeface="Arial" pitchFamily="34" charset="0"/>
              </a:rPr>
              <a:t>If water vapor is high, it will be the dominant warming gas….little effect of CO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Arial" pitchFamily="34" charset="0"/>
              </a:rPr>
              <a:t>2</a:t>
            </a:r>
          </a:p>
          <a:p>
            <a:pPr>
              <a:defRPr/>
            </a:pPr>
            <a:r>
              <a:rPr lang="en-US" sz="2000" baseline="0" dirty="0">
                <a:solidFill>
                  <a:srgbClr val="FFFF00"/>
                </a:solidFill>
                <a:latin typeface="+mj-lt"/>
                <a:cs typeface="Arial" pitchFamily="34" charset="0"/>
              </a:rPr>
              <a:t>If water vapor is low, adding CO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Arial" pitchFamily="34" charset="0"/>
              </a:rPr>
              <a:t>2</a:t>
            </a:r>
            <a:r>
              <a:rPr lang="en-US" sz="2000" baseline="0" dirty="0">
                <a:solidFill>
                  <a:srgbClr val="FFFF00"/>
                </a:solidFill>
                <a:latin typeface="+mj-lt"/>
                <a:cs typeface="Arial" pitchFamily="34" charset="0"/>
              </a:rPr>
              <a:t> will increase the surface temperature.  Differential rate of warming may drive extreme events.</a:t>
            </a:r>
          </a:p>
        </p:txBody>
      </p:sp>
      <p:sp>
        <p:nvSpPr>
          <p:cNvPr id="90116" name="AutoShape 2" descr="data:image/jpg;base64,/9j/4AAQSkZJRgABAQAAAQABAAD/2wCEAAkGBhQSEBUUEhQWFRQUFxcYGRgYGBceHBgbGBkYGBccGhoeHSYfGBsjGRcaHy8gJCcpLCwsGB4xNTAqNSYrLCkBCQoKDgwOGg8PGioiHyUsLCwqKSwpKSwsKiwpLCwsLCwpLCksLCwsKSwsKSwpLCwsLCwsLCwsKSwsLCwsLCwpKf/AABEIAOEA4QMBIgACEQEDEQH/xAAcAAACAwADAQAAAAAAAAAAAAAABgQFBwECAwj/xABIEAABAgMFBQQGCAQEBAcAAAABAhEAAyEEBRIxQQYiUWFxE4GRoQcyNXKxswhSdLLB0eHwI0Ji8RQWJYIzQ3OiFSQmNGOSwv/EABoBAAMBAQEBAAAAAAAAAAAAAAACAwQBBQb/xAAwEQACAgEDAwMBBgcBAAAAAAAAAQIRAxIhMQQTQSJRYTIFcYGhscEzQlJikdHhFf/aAAwDAQACEQMRAD8AW/pC+1x9nlfemRmMad9IX2uPs8r70yMxgAIIIIACCCCAAggjkCADiOWifYLkmzapSyfrKonxOfdDBYtlJSf+IsrPBNB45mNEOnnPdIRzSFEIMSpN0zVZS1eEaJY7rkI0CB7pf4EmLKXKkDIKJ4EM/eTF10qXLE7vsZoNmJzOQB3wf5dX9ZMaLa7VhOFNnKT/AFMPAAFxF1dOyilkrmlCkkAJYFxxzAIglixwVtBGTk6MiVs2sfzo8YjTLmWDmk98bjN2UlPqf9seFo2Skn/kvzDxnvH7FdL9zDl2BY08I8FIIzEbPeWyEpSRhCQeiksKNSr0hcvXYrDVO8NaZRzTB8MN0ZzBDNa9k1AOBFFPsKkmsI4NBZGgjkiOIQ6EEEEABBBBAAQ5eh/23Y/fV8tcJsOXof8Abdj99Xy1wAfWMEEEAHzV9IX2uPs8r70yMxjTvpC+1x9nlfemRmMABBBBAARzA0XFwbPLtCwGIS+ep6fnFMeOWR6Yo42krZX2KwLmqwoSVHlD7s/6PgllT6mlD+WvfDZc+z4kSsEmWMZGeo4qKtTHIkrS9Bu0rxD5Nm/No9DHihj+WZp5Gec2wpAKUsk5PQ5cAaCLi69nlIQmoKiH3g5L/CI0xJQjEoArJ3f1rDNdtkmKGKgLDebyAevfHMmRpciwpsq7ZcgIqmvIt4xHsdwyxvKQMQLhziyyOgMNoQFpKXLjXnEVd2BsJYjM5xmWV8WV0opZV2hy4LcAB+FPKLazKlqwuolSdCST3BnJjtPsJSgdkBu1YFn6frC9ZbY8z6pBz58X7zB9aOrYc50oNwGr0jxmXY44xT2pcwOpJKjwUThDeb/lHSyX1OxOQoIepIp3MHbrEe065KLIWsy7QcxESfcw0/tFsm1sKgqHEAR52i1ywlwS3L8eETpjWKtv2adzrxhIvjZtILLFSSAWr1jTLRNMwbqqFyOekJ0/dOGYf5mB15Ajho8XxpiSaMtvq4TKURpoYpZkkiNmvGxJWjQj9+EJF8bMNvI8POkNKCkrOKQmxxEq0WZojERnaoocQQQRwAhy9D/tux++r5a4TYcvQ/7bsfvq+WuAD6xggggA+avpC+1x9nlfemRmMad9IX2uPs8r70yMxgAI5EEW+zdwqtU0JFEhsR/AczFMeOWSSjE43StkjZnZlVoViUCJacyBm1S0a/s7szhloUElAVVIJSCofyvqBybLrErZnZ1HZh0tLFEoA9YigKuPIc3hpJD1zapzYNlwz690bsmRYY9vHz5fuJHG5vUyimjBRSnSM0oPxLP8I6WeYlwUygEj6xp+X7ziXbpYWcIBocLkFnoTVmfpx5RGF3KICXAaJKVrc5kjRHtNoAI9VwSTkw8i1I7zdqVgZUCsglgQOBJ/AnpHVdgAfG2F23fW00o/wilmyFKWpSfVJAAL0AzIrlpV4ZJPkyNyRY/5jUpWJSsINGSS/wCvfHonaBaQWOIFgCrLmw1fnFEmyEzMKQVcAMu/gItkXFMURiUkAaAP+QEEoxFUpPgmIvNa2w7qWZg/GnR49TZwqYCxpQuKFjqSOfkI9bHdqZQDVbN6k92ndHoubNxEhJY+Q5B6xK0uC+/ks7JI5jmB5DwiXaLFQkDTg/hFVYpilFmUC4BKgnrkCzDieMWc29wlBzIQ+InKmddRrEpX4KppopJ1vMtYBCw5zdxnSIyr5CCrVKi4+H4fGL2dLStHaMCySaeP6woXnOTOStCFDGlsJBBFQnOlMz4VikVYt0etktwCnDsDUdfWiq2jlAzl4GSwDu7P+fChj0s9pIQxFA4B0JIcczr4RH2vURNScwoBi4rw7mH/AHRbHH1CuVop5loXjISCFEbwGSj30NO+vKJGJakYlJwk6NwpHeyqNECqUh1HrkHibaSCK7tGfu07opJAmIl9WFJJUKcR+8jC1arI1RDnbp4USgJxHiSN5zm2cUc+x5jhmOHA9OfTjE8mK1Y8ZC4Y4iXbbKUmIkYWqLhDl6H/AG3Y/fV8tcJsOXof9t2P31fLXHAPrGCCCAD5q+kL7XH2eV96ZGYxp30hfa4+zyvvTIzIQAetlsxmLCEh1KLAdY3TYPZVMiUmjlnds1GET0bbO41CcvJRwpfgKqI5kBhG42GwNL4HJhp+/hHpRXYxX/NL9P8AosfVL4R0nAy5bjyYDKv76xWHG9Hpoc+kW65JJYkEcPzEWNhsaSK+HD9Yya9Ktjt2LhnqLBZUk8GboXrprpFjNsREtwaqyA0rprlFzarmQsZfm2oERZt1YU7pNC7cMnY6Qmu+ASTe5WWq7kYHIcmjcX165xAtFyioKmH8wAzfnnrDIgUIV3x4ruokGpL1rHYzrkWcNRTyLXLkJw4A+pp/ePdN+BRyCUirpevhBeF0OAMIADZanjXWOFWWVKQ6nxN6vLVzxMNqTI9uUeSNaJiVkYFrKwSTh8XLs1KRNVaUiVQOQKElyfxeKZJxzCpKcDkmjjRmrHla7ThQRiLkM+oq3frHLI66OZ+0iEyypQAKHYbxBOn7eE87ZL7QmaoqCwUqlp3U4TyIPMZvFphYF8uf9oWr7AV2xCRiQqW51yIPSp8o1YNLdNCKbZplwTUKs0uc4RJILIPgcRNfWH94pkXXLRNmLQwJWXYlgCeeR6coz+ftDOXLlyyrdlMEgaM5c8S5zizuXaBcpMxyV4mSkDMrOTcgH8oeWCSTZRs0hFikKlBCSMP8pH4HWC97olTZATMYYRuq+qWYGI9yWlEuQkrUkk1IHFqACjEfnFFe+1gVM7IAMWDkO3NIcFqeQppEVCTew9qivsxTIJSpyK5H1hoS8TpZSFu2JPPp8eXWF29LdMSGKBhqAopq4NWyboQ8TLitjoJURU04/wBRz0AjQ47WImS7fsshTlADUNPGg/eUeVt2USUAj1hrxfMHiI9pdvWhYIfCKHmzmlKhhrHsL6StNHTR08CfyiTU/A6aM8v+7Cgsoas/EHKFa0ScJjXL7sqZ8l6Ah35GsZretiKVEHrEJxtFovwU8OXof9t2P31fLXCcRDj6H/bdj99Xy1xmHPrGCCCAD5q+kL7XH2eV96ZGdWCxmbNRLTmsgeMaL9IX2uPs8r70yKL0c2dInKnzASiUMgMyf0HnGjpsXdyKIs5aY2ancdjl2edZ7NRKuyJB1dww7wFdYegWTRJ4ngPzyjK7qtKrVeUlUwsVTAaUCUo3kgcnHe/ONTtFqqyTwBMbuvi4zivj/AmGXpZCkTFKWoahi5Dku+j0yYdItLNiAbInLuijsm7NUDkQ+fD+8WKbwahZsnflRg1Tyjzp2y2FpxLazWl3c/v8Y8bbakoYqZnz/f7pFObxw1T4n956x1t15iYhiG1ocm05gwmk7KUUMKrOCAWB1jqialFC4HOg7ogWO1pTJAKiWHQtw5RGtl6BSQpOp48P7QtOzl+WWdtWghj1zNYop9nMwAsAkcHP7pEa121SkucRbIAFRzamZPdCxads0iYUlQTLTiBKsRUSCwCQAfOKwxyf0kJZE9i/t89CKJ014NFXLALnqXP7pnEK13mjs0zTMHZqqFHXkBmTQ05QrztsDiVhSwyS2RrmoZktXRoeGKeTgyybkyxv28wipLkPgTxOT9BxhZnLxIJUVBSlvXIsK141/dIlzpktRUqaXUtDjESSktugYWHcRThElFtlol9kqUVMQRiLO7VyxJozDzjdCPbSS3ZxKiss9xzFJxNuksC4z/Yht2Nuh99iVPQ1JDAgMNNfKJFyIlqlb7VAwpLkghWYDhjwpWNCuOwIShRSkh6OSC7av3xzLlpFUrKS5NnkqBKlFQCmY5hg5fvXlCff1yoVOUAogh2JwgninD1aH6/L3Nks4KUhRGEEAGpJD0FYxy972XMmlRSh8RNEir5PSrDjWEwqUm2dlS2LqXPKZKkTFoUtLDs1g0dlFzkqhNMwSYoSpSAcLlDjeD/jkTEefb1qzJ5cQ1QAcwB1jgTCUneIUWf+puPGkalChbJ8vaEgKGGis+VdG1Ibzj1ss0r3MJGRxPQVL6tUExUWZLkDSHa6LkV2FUqapo1czTyhJ6YoEVosy94PugEu+R1fkRXvhQngzJZJzSc+py5VMaZOlCTZZqjUrJT3EAM3IQhT5YQhQIdLtQsXNUq5ikZ/qTKLYTLTLYw2eh/23Y/fV8tcL1vlVhh9D/tux++r5a4wzjTNCdn1jBBBCHT5r+kJ7XH2eV96ZETZuwYbGls14lnpp5JiZ9IIPe6fs8r70yLOwgS5ZlkVwBCf9oAMez9kxqUsnsv1MvUvZIj7LTli1owAFRcVeg1PcBGoS57nrChsrca5c+YopIVhAA1GLePT1fOGe0zOzBZOJTEgZClS5Yswh+vnHJk9J3CtMNyaqyZLTRQPPziLNt+e7hPLJRp3h6xWr25s6TgWrCWxGhbJ2casYkAlQKkZEP41HTOPMcJRfqRyc9P0nM1RKMWRdsm41I/eUR8RNBX+8eiEHCa0MCZfCElLYnKVo8jMUFCujMcokhRUkUAA+qzdYjzjHqieA4SWLRFyJqTs4tFq7JCl4VLKQSEjMsMhGVX3fInLDSpaAnLADUcy9erRqM63ApJOgrQnyDmMcmJGIsd0EtzD08o39DTuxkxuAMy6yZpyBKN0BgkshuOWfOEuJlgR2s5CFlWEkJYHLpioIuJl5y5DolpBAUWISmoBFSVYiokYh4RoV420t73Ah3Ns/NnKSogiWa4jqH01JLRMtdsROtZx0QncpVwh65VevlWI07a2c57LDLSDugAOAMg/T4xX2QqJpUk1cO5PKOxjNy1T/A6azYJ8siSmy2cbxDrLYm1PImupy74c7vsIlJ7PEVKJUsvwJy7qDuhG2SnqszInIWFlQ38JUWJ1P8oAHqtlpDpfU4S5RmOxDHENRnVuT+UY8nNFo8WZltNflr7ZSAncSc2IYaVz74WE3VNnLqjeKvBznyTzhstFolWiYpaZq1FqJUonCBl6xOrln7oAQTiO7U4hXoBGqMtK2RPyKN8WESylGBWIPiUoEYi5fD/Tw1jwEtITvJzydwXGflGgXjcEq0pHZE4kslVd4MOBZ4qJPo1nlZExYSjjmfD9YdZY1uFMhbJbKmepCkl04t7kAfy+MaTbZaZSCVEAJB8Wo0R7julFlGIPVLf/AFDv3wvbY30pZCX3DX8vHhGSTeWfwVXpQvX1epVKKVVAUqnEEH4ECFq0utCcNWDED+nI+B8osr0WVJyb1QfgfziDJsu4So0AOVT4PWNaikidi/b5RZ/GLn0Rpa/LJ76vlriPbZIShaFGtCkjI/sRN9FKf9csfvq+UuMHULezRB7H1VBBBGUofO3pulYr+kp4ypH31wzJsgCJM0ZFdXGWJQBMUHpfH/qKR/0pPkqYYctnJInWMJzd055HE4/CPX6R6Onc/wC6vyMubeVfA3Ju5MsKXqak8hp5mMo2vvC0YlJWrAglsIcYhmMX1vhGoGarskoWKMQo10/SM0va5VzVnEohCCQCeZDVg6NJTbkLleySE40NY2O6VA2NBzVMCVHowYeMLU/YEolAhiVJdvD+bvbrFvcltJeSZWBMpKAkk5uOpyAz1zpD9bkjlgnHwSjceSTOUw4JH7/GOsu0pV6isQYVGXcdYlTbOFAuAdDz6wi26/rSq0mRZUhGAkMyXVhzKiaBP4ax50cTyppC78DYSyj4Zd/fHniLUNTCpeW3S0TVpEpGIbuIqJYihLCj8nMV9q2ytCxgTgS71QC5fQOTh7qx1dFlOaWWm1O0fY4pUuswip0SCDkx9b4QhGL22CUmy6mfMWcWJiUgV1LpJd3bkYpUlo9HBjWONIolR5AtHthGFyauGA14knLu5x1Uij0gkJcxVnS3tV2pX2RlU7RKU1ZgsFiHzB1yNGPQTYFSyoImJcEAqDsT6zpLO1BHa7bAtYwpWAD6wIfLJn1Y50i/Oyaj2VQpORLinUDkPhEm0uQLK8dolzVI7FRKEvXUnXnqRDBar2/xEkSlJKQU1IDPT/tIz1HlEvZzZyUmpyRn+DNE2fdACiUrVgetRWh5V/SMcpRuiiTFNfo/MtPaJUS+gBB55kv4846S7sCZoCnBcNujQgpd2p36DONENpSiXUFaBrnplEMyznLwkFTnNhyblWsJ3ZeRnD2KW77v/iksSTqQeWRYH9TFhfaSEEgjIA8g9a9ItZpSiUSp6AZVUa5xRpX/AIlGJB3cZer0S40+EIm27GarY8LVa/4RlBySg6jPgYU9p7sJS7Puggj+n8gWeGq0WDDjUkdX1bMB4X7+tuAJVidNA2hJDMK589HEWx87Cv5Ei1SyZKuIUFc2p5Re/wCWe0s6TLIG7R9a8YXrXax2zJJCH8ukaBZZiZViBJdISWoz5mL5pONULHczC8JBKMKqKlnCzM6TkebZdCI9vRhLa/LH76vlLiVZJqVrmKmVcHC/l+Ecej1DX9ZHz7RXypkZ8/0lYcn07BBBGEsfPvpgLbQyP+lJ81TBF5sdeOFSkOWwhVOLgEDxELfpvm4b+kq4SpB/71xfXFZ3QsBsaFv3EMR3s0e50NPpZxfujHn2mmPFmtBXLKMQJxYqCjYizdwA6xU3rORjIKCpQKSokFmbdyz0PjEQTuywFCiCkLLUzIxMepfwjwkbSi0TlISCkNkqjjRyYnHE021wK5Eu+LzmrkYRupzZ/wCXgC2VHizuKWmZJxqGEgJSTRlMCxfRsvCK8yVKkFU3EQBhFMhkWIziMmVMTZf4alAKUoEdTnx9VstYSUU46fk4Mc9QS6Tw04tGe7T3OpFoM+W6caFOQSGU2F6VqD5Q87NLE6QMYIVLABID4hw6xf8A/gqKYjmCA449aPGaD7M2O4uW5ic7Y2YiT2qxQsejgnPjy5xMsGxmKQqaF4EoxFKnYrIY7vTKhzMattJZJKJTzEBSHSC1DmwrCfbbDNmzUhEhcoJZgkACYgn1XYNu61dgzRqXUymrFcKZndtuKdKUkTQHUCuqhkGxF3z4xY2jZ2WqxJmylvMzWl6AAFyaUejCLXbqUszWUhkyzhTyyOevXlC9Lu4+qolKCzsHLPwcP0eLQm5RTfJwp5MgqLJ3iev4s5iRZJbLYxZT5EuWT2OMM28vDiDcCBSoeOsqyBW9izNSX65wzdgOVj2OCkJWCEKbMF3fvz6R7WVCpat5yASHc6HOrAd1Yr7nlqSQZc1lA6qFadQDDBZbBMmYUzFFSXDF3djGVv3OouLNaxLScSjvAEaOdGb4NESdfKJYU9SQQz/hkOsX1usCFMCkHDUUyOvgIrGGM46hjVw+Y55RBNMeimst+zAzOoVJdikAZBm46vHudr+wCyohyz0ArwYViNeN8WKTIV2RX2iSKKJroogBx8IRL0txnLyIDUq+XcP2YtDGp8o43QznbVc6cEpJAUpsxWlB0eLO7rzFlHZ5AAuDmTqTzjP7BOYsEgsXJJ04DQHnzhqvy1zQuX/5chC0tR1F1Bw5rWrw0saujl+RwkXohUtCyRvFmJ8RyjKNrrNMTPaZRFcGEuCHdwciXz6Rdz7OsFlAhgCxNQ+vFuUeV4pRMkFKyAtIJRnRq6CjvBjioO0dbtCrLQMaOtYctobqmKs0tKSSXBIAYeqdPCKLZ6SkzxjG6K+FYdJl7Ba15YUswfiadY7lk1JV4OxSMtnEoDEVy82i02DP+v2T/qK+VMiDfctp6uOI/GkSfR2f9dsfHtF/LmRLqPpspj5Pp6CCCPOLnzZ9IIte6fs8r70yLOy2wiWmanJaEKoWd66cyR1Air+kJ7XH2eV96ZHTZC347GlJrgxII5et4sae7zj2PsqfqlB+V+hl6lbJjls/aJUxalzSXUSkJ/lFApy5yd2GkeltsVnnTJiZZKZqncDPEGJZywBFRpSF61oeUmZLy9VbfWTkrvDGOl621zJIopIqRnQ/s95j0pYPVcW1+xm1bGv3WUqswlLZUwJD5F3o/BxHS8Li/gMksKEHV+UZ9sttn2AV2q8RDFJbQ5h8yH4xpt0XkJsnMLcEhnr4x42fFPDL8TRGSkhHum7J0sFcpbVbCrvbgwfxhmuO914giartFEOyUkMBQtRlV58IqlJl9osMvtCVYUAsTkEkHyd9YoJd6zZdoxFK1KQoUAeg7taiHku4mInpNA2jl9tIUhCQtSyGSogMaVrkRQ90FzSJkqSEzGUoDSuTsO7KketomAoSooALPnUE6UzzirF5qloUJSu0U5JAbddypzoxEZEnp0lb3spdobpQsKWpSlFat4GjAYmCefAnprCTZLQkEpmBtHbLuOveIcl3mJ0xapgqkOA9VM+jsWA84UbZZxiVhyJOmbmNeJv6WJyVt5WUYdwuONNemXSJMizABjUD9npHSXZSDUFj+TZR3tto7IAJO8RWkXOMn2azudwaPx6tD1s5PC5ONyShTZgnrWnhGY2O8lJQ6kqKeKSABxpmX/ExpNz3cUyU0CQd9sRBYtnhqRTJollWwRJA2gKrSwBCaAKZnJ3SATm/LgI9NpEJQgrJ9WhGIhwQXdq8Wj0s9jQiYJyjLVidlJDfgzgBn1aEvb29TOSTLUopSopIFQaAg06nw5RCEVKSoa9txGWr+Moglvz0iztSAJYOZPCPK6bAgrHbqUkKYuEuz5Pq1YZFbPhe4jE6dWSE1A9ZSlAtQnJ6xtlJJkxYuqyqWtsTJJY+LMOMaYy90AlJcNkRoBU6/pFJd1zy5ZDzEqSDWgAp6xxP3a9Ya5iMQCknJtNRn5iM2WdseIg37bVC1ntFhAASFAglyXoAOCWrTMVEQrcZSStElRmBykKLO2pDadGzjttFI7RcwqBCgQGASwcuMRzUcPDpEC75ZCTwcNStP35xoilVismXfZwhJcMXFcu7xhgscjAjGGOMEDi5etdB+EUSZbYf4gMxVcIrhAc72iTy1eLNdpUFJloJBZ3IomgHHiT4RLJbGQm3wQbQc8KTqzkJdy/ie8R5+jFX+u2P31ectcdbSlip64XY9Tn3iseforW9/WU//Iv5a4h1LqKRbGfVcEEEYCx81fSF9rj7PK+9Mhc2EtrTFyj/AMxLp95FfuvDH9IX2uPs8r70yM5sNrMqYiYn1kKCh3GNHTZezljP2EnHVFo1+5J2FapZymJPjUfmO+K69pWFQ/eUeku0hSZc1HqllpPIs46pUPjE3acpUiWUgOSvFxBGGnnH18v4ikv5jzPBQYsLs1XzaHDYra0oKZa3JZk8Ackpyeo48ITTlHQFqgmJ58EcsdLOp1ujQNpL7EuZOxAdtgeU1MOIgKJPRy1ajQNFvcViXbJCZqThLbxVqe7PWM8/90MS5v8AHSGZbALSMmVRlV1zh79Hls7CSqVMBQpRUpyCOTA5HJ++PGz4dGPblFI+p7jHZlLQyZqgMNdKtw5RQ2hKJomlKqqWoqKXNEgYQ2RJPCPe/NoEGWoSiFKHEPhrpxo/hFYmVLMtKgAVYCqlMjvP3gxljFpWynBC/wAOycs27m05cY6oswxAtHpKmFagKngA5amkTgkBaUq0AGfjn490O7RQpzY2UdBEVdzzVkslx0DNTV3A6Ro9ossgS1TEoQpIGIhVdTx+A8ISJ97TAolCQlzQOyQP6dAOrx2E3LgWRLs9jkhQDOsAYsDEZuMRBd+cX6sM5CkoC1pAIYJdWdQ7NhTwFaQvXba1hlLILnImleOEeEXcifOQo4MKEEGuMEV4JdwO6OTTFR3utCiOySCUocEJDIJLtVwU82cx0/ynMVMqCGySWUlOpGLX98I5u6+JONiEhT1OAvTo/A8fGLwbWSyvs5IKla599GJLdIlJzT2QyUfIkXrcGGe5UlAGEEIAoabrPXPvjreFwTCMSlkAn+dJOLmEg8hUhoc7fLE1WJTEpZgHThfPEdO6Il4WgJ/hggqIFAFKpmdanvhlkewNJCzI2WSUpQ5BXrhIo5JADuU9IupkhdmUHUTLFGI4t31idYrNKCcSSSoADCkcSdBk5MRNo71TgGNgRUcaNlqeHU50hdTk6O0luLW1m0MuZMGGWyEugktVZZ93oG4wo/4ooBSBiIO6atXlzieq2DtVKWElWLGwKiACaVPByI63jPCVKqVrJCsVXTSgbgAfIRuhFRWkm3e5a/4BCMMzCkFgFMR6wIehyrTuMc2y3ypcpRxAs5SHBqT55iFydehVLwJJG8d6r60D9akxVzyCKndS2ZyD5CmZbPlC9pvk6pEe+LyAlKAzNe8xx6ID/rdj99Xy1xRX3aXISOsXnof9t2P31fLXHn9TK50jTjVI+sYIIIylD5q+kL7XH2eV96ZGZCNN+kL7XH2eV96ZGYwAPHo/vUKezTMi5R3+sn/9DoYbp9lJlLBLrlkK7gMJPN0sf9vOMfs1oUhaVpLKSQQeBGUbDs3fCbVJStNFAFKxz4EcDp3R9D9n9Vqh23yuPuMWfHT1IpFopEdaWMXFusWBbCqVB0nl+YNO6IC5JFQMo9q01aMp1s9kOJLpcFQFcjqRSrEcIaV34mQ8qUXlgUStRLKCiSyhUABkgfHOKa5bwSiYO0QFg7tQXSTkoNwPfDjabllLlKCEOQqpJAKcT8akCtOfdHldS1qWtbFIojWa6psz+KnCMlV0Jd3PCuY4eMKZMVLIZROGmemYbXATkdYYFWFMgJQcTpCAlQKWLJJq+XF+Q6QsGziZNlyitJAUreJIMsO6wSBkKs4zfjGOL1fcUJNitmCZkoEgjFV68tY9LxtigWxEuNRTkco4tM7CzkEFLYgmmIZOW4EPUZRW2ucugUrEQ5FXoMy+UCjbsfUXlzbTKl/wyWll8bZsaOT1+MN9gslj7M4QlyMyAScvEd0Ziq7VgBS9wZ4j36ZnJ8siIlXTa1pnkGYlSqjFiJwuauwLvCZMClbiGqhuvfY5UzflKCG1ooV1IcVy8BC3JsEyzL3lLUa7wDCmYHOurZwwJt4MpzM0yDuTWnWkVqb2TNBSVEBqFqOCzMo0bj1bSJQc0qfArKf/AMYm4nTLWouWAxK8TkR1Gke8vaS0hQxYAM2y4v6rDMcXixvCSESsCStRS5UAvCCOrU0pEKzWyQQD2BOPdYrfCaCuVNXJi+zV0KW1n2nmLDS8LJYFak7oNKgPnUcdImzrZIkynKnoSSqpL6nlyDd8VxlKnqSAgIQkDDhCgAKA17njrfVwLRLBGEIBqCS+gBLPxz/GI6Y3XA+562TaCUpLh2S5JYjkHJYZcIS70tip09W8pZJISkOEioCQAdHLdSIvJV2ykpUrGJqgHSwGFJYnESc2oYWLXaQiZiAdVC7NUgt3DONGKKt0cbfk8rSqWBgwkqFVTMWZyAQMgnmXfPlHkJzuVMX4lwWrVjxbwiGpRNI57UJBAqTrwjXo2Fs9LXNJLlt7XllpFbeFrDE/yp8THqpT6kwv3xbHOFOQz5mIZ5rFCykI6mQJ00qUSdYbvQ/7bsfvq+WuE2HL0P8Atux++r5a48FuzYfWMEEEcA+avpC+1x9nlfemRmMad9IX2uPs8r70yMxgAIuNm7/VZZwWKpNFp+sPzGhinjkGHxzcJKUTjVqmblZrMi1SgqUrEFbyFapUwdKhwU2ehEQZdz9sDh/4iaFJz4Rn2x+1yrHMYuqSo7yeH9SefxjUFq7XDabKtKiasmhV0GvAjMecfR9N1XdWzr9n/owZMehlpd+zk9UsJUoKQCksQHAfeTxy8xEe+rCqTLJQFYiU4jvBQZ6OQwfzhquK/O1AdBSpmVpUU7656xH2nnKmS1ITVmehZnDimf74Rj7s+5UkM4qrQkWG/lTMAnpUZSFCoCzRwGJB6dGpz4u25kzpqkJSVYlkhZSsMMy4cecO+z60LkJSimAABjWnHKvHjFqlKkkOdB368aRzJ1Ki2oxovHAmk2ypGzSBKTJUAoJ3i5NS1ef6NEWwbIypKioKUo1whTEJBzA7qdx4wyTpofgdaRFxB3Lxi7s99zTHAmrKe1yJSkMZQmsCySwyybhC5aVoCQUyEoLMUq3SO53p+UPDIJoP3+HWOlquuXMbEMXPURSGZR5JTw3wLNnswXJxqlut6YVZ4Swz4ViotakF3kTSTzSK65Z+EPU6x9mAEJGEBh06ZwuW6wTKkEBJ4FmOeX41i2LIm3ZCePSLUmyylA7s6j0xIZ+uLlqNYsLPY3yTMrRlLSWrVvP9l4lIuzHkpXxz84lIuaUkMVKT3j4ReU0Som3baOxYLxkDIqZsuROsWQvGXMBlgggjT8TC+buIO5NCiOJUKdXIPhES0hSXxFNNSxFaUUkAg9Yg8ak+Rk6GpUqVgMlACE0y1Y+cLG0+yQftpWjYkmuJv5i1S5z495aqm2i0SlYkjd4g4gRnXlE66do1TCoTFYUli75Vy8QzQ8cU4eqLDUnsxMnSlAVBckk9+vLWI6pR0BZ26w33rIldsoSxTNTGj5mmTV0ha2i2iTISZaGMwhh/Q+ZPNqNGp5lGOpiqLbpFBe9v7MYB6x8v1hdJjtMmEkklyc46R4mfM8srNsI6VQQ5eh/23Y/fV8tcJsOXof8Abdj99Xy1xnGPrGCCCAD5q+kL7XH2eV96ZGYxp30hfa4+zyvvTIzGAAggggA5Bi62c2omWRVN6Wo7yDkeY+qrn4vFJHLw8Jyg9UTjSapm0WPadM+WFSlKYULKIKeSk6dziGC6r1mGWVBfaNXTEOvER8/2G8FyVhctRSoaj4HiOUP2y/pAlhY7VIlroCoPhPh6h8R0j2sfVYs0NMlUvyZklilF2uDRrHecwKdVn3SS6kuku+bO3URbzrUAAcQwnSuIcxxiNLtku0yt0guKEEeIaF23pwqAKiCG0YvVznToDCrF3JbqjqyOA7ypkmYlJJU/1g/nnHKruJDy1hZ1GR5EA/CM/nBaiMK1VyIKj0y/WPex3naJJxJWVjIpfPxz6hoV9I1umUj1LQ8WGS7hmIpk3lFoqy4RyHhC9d+1EuaN9JBFMSRvDqDXweLGVN7QKMmaJmThRYjl/eMGTHNPdGlZoTrwczprDSsQJrF3ZubxGvWXOCgSG5nTppFRfm0IkhJLKxA5Hh+sWxYnKlHclllFHrbBLlK5Kc6084im8ZQPqpL5Ph1q2fxiklbQdqtiML0D5Zj8Y95jywAWUlRbESAKlw4autX4Ujd2XHaXJi12e8y0IfEgAA/VI8mLR4qW5fIeZ8Ij9goBxQP/ACjU5Dgeccpt41OI8md+FIooewWdpkzCHSDwzp1b8Ihf4MqWT6qWxHTvc5B+WkF47Sy7MnfYKcHD6yj1AZq8YRNoNsZtpJHqI+qNRzOsSyZo4eeR4wci4v3a5MoGXZi6qgr0Hu8esJMyYSXJcnMmOrxxHk5c0sj3NcYqPAQQQRAYIcvQ/wC27H76vlrhNhy9D/tux++r5a4APrGCCCAD5q+kL7XH2eV96ZGYxp30hfa4+zyvvTIzGAAggggAIIIIACCCCACxuq/51nLyphTyzSe40h1u30npWAm1Sy/10VPeCXbvjOYI0Y+pyY+GJLHGXJtl33hY57dlaA50fCodxYtyicLlmILyziHf56GMGBiwsO0Nok/8KdMR0UW8Mo3R+0P6kReD2NlmqIACw3jVu+ndEdNuwthWXHEMwalQTx8ozmX6Rrb/ADTAv3kpPmADHsn0jz9USieih8DF49Xga3JvDPwatYNulIdM55gyrkej1yiUmbYLbuhISvQEMR0/SMcm7fzVVMqWSdd7848P89TwXSJaT7rt4kxyWXpOYtp/B1QycM1G9NmJKEliUkEkEP3MKxXIsaZaAZk4pADUISGd8lZlzGc2zbi2TfWtC/8Aayfg0U860qWXWoqPEkn4xP8A9BRVbsbsGg3ltXZ5bpQszANBveBO6B4wt2/bSapxKaUk6iqj/u07mhdjiMuTrsk1S2XwVjhijvMmElySSdTHSCCMTdlQgggjgBBBBAAQ5eh/23Y/fV8tcJsOXof9t2P31fLXAB9YwQQQAfNX0hfa4+zyvvTIzGCCAAggggAIIIIACCCCAAggggAIIIIACOTBBHQCCCCOAcQQQQAEEEEABBBBAAQQQQAEEEEABDl6H/bdj99Xy1wQQAfWMEEEAH//2Q=="/>
          <p:cNvSpPr>
            <a:spLocks noChangeAspect="1" noChangeArrowheads="1"/>
          </p:cNvSpPr>
          <p:nvPr/>
        </p:nvSpPr>
        <p:spPr bwMode="auto">
          <a:xfrm>
            <a:off x="49213" y="-487363"/>
            <a:ext cx="1533525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7" name="AutoShape 4" descr="data:image/jpg;base64,/9j/4AAQSkZJRgABAQAAAQABAAD/2wCEAAkGBhQSEBUUEhQWFRQUFxcYGRgYGBceHBgbGBkYGBccGhoeHSYfGBsjGRcaHy8gJCcpLCwsGB4xNTAqNSYrLCkBCQoKDgwOGg8PGioiHyUsLCwqKSwpKSwsKiwpLCwsLCwpLCksLCwsKSwsKSwpLCwsLCwsLCwsKSwsLCwsLCwpKf/AABEIAOEA4QMBIgACEQEDEQH/xAAcAAACAwADAQAAAAAAAAAAAAAABgQFBwECAwj/xABIEAABAgMFBQQGCAQEBAcAAAABAhEAAyEEBRIxQQYiUWFxE4GRoQcyNXKxswhSdLLB0eHwI0Ji8RQWJYIzQ3OiFSQmNGOSwv/EABoBAAMBAQEBAAAAAAAAAAAAAAACAwQBBQb/xAAwEQACAgEDAwMBBgcBAAAAAAAAAQIRAxIhMQQTQSJRYTIFcYGhscEzQlJikdHhFf/aAAwDAQACEQMRAD8AW/pC+1x9nlfemRmMad9IX2uPs8r70yMxgAIIIIACCCCAAggjkCADiOWifYLkmzapSyfrKonxOfdDBYtlJSf+IsrPBNB45mNEOnnPdIRzSFEIMSpN0zVZS1eEaJY7rkI0CB7pf4EmLKXKkDIKJ4EM/eTF10qXLE7vsZoNmJzOQB3wf5dX9ZMaLa7VhOFNnKT/AFMPAAFxF1dOyilkrmlCkkAJYFxxzAIglixwVtBGTk6MiVs2sfzo8YjTLmWDmk98bjN2UlPqf9seFo2Skn/kvzDxnvH7FdL9zDl2BY08I8FIIzEbPeWyEpSRhCQeiksKNSr0hcvXYrDVO8NaZRzTB8MN0ZzBDNa9k1AOBFFPsKkmsI4NBZGgjkiOIQ6EEEEABBBBAAQ5eh/23Y/fV8tcJsOXof8Abdj99Xy1wAfWMEEEAHzV9IX2uPs8r70yMxjTvpC+1x9nlfemRmMABBBBAARzA0XFwbPLtCwGIS+ep6fnFMeOWR6Yo42krZX2KwLmqwoSVHlD7s/6PgllT6mlD+WvfDZc+z4kSsEmWMZGeo4qKtTHIkrS9Bu0rxD5Nm/No9DHihj+WZp5Gec2wpAKUsk5PQ5cAaCLi69nlIQmoKiH3g5L/CI0xJQjEoArJ3f1rDNdtkmKGKgLDebyAevfHMmRpciwpsq7ZcgIqmvIt4xHsdwyxvKQMQLhziyyOgMNoQFpKXLjXnEVd2BsJYjM5xmWV8WV0opZV2hy4LcAB+FPKLazKlqwuolSdCST3BnJjtPsJSgdkBu1YFn6frC9ZbY8z6pBz58X7zB9aOrYc50oNwGr0jxmXY44xT2pcwOpJKjwUThDeb/lHSyX1OxOQoIepIp3MHbrEe065KLIWsy7QcxESfcw0/tFsm1sKgqHEAR52i1ywlwS3L8eETpjWKtv2adzrxhIvjZtILLFSSAWr1jTLRNMwbqqFyOekJ0/dOGYf5mB15Ajho8XxpiSaMtvq4TKURpoYpZkkiNmvGxJWjQj9+EJF8bMNvI8POkNKCkrOKQmxxEq0WZojERnaoocQQQRwAhy9D/tux++r5a4TYcvQ/7bsfvq+WuAD6xggggA+avpC+1x9nlfemRmMad9IX2uPs8r70yMxgAI5EEW+zdwqtU0JFEhsR/AczFMeOWSSjE43StkjZnZlVoViUCJacyBm1S0a/s7szhloUElAVVIJSCofyvqBybLrErZnZ1HZh0tLFEoA9YigKuPIc3hpJD1zapzYNlwz690bsmRYY9vHz5fuJHG5vUyimjBRSnSM0oPxLP8I6WeYlwUygEj6xp+X7ziXbpYWcIBocLkFnoTVmfpx5RGF3KICXAaJKVrc5kjRHtNoAI9VwSTkw8i1I7zdqVgZUCsglgQOBJ/AnpHVdgAfG2F23fW00o/wilmyFKWpSfVJAAL0AzIrlpV4ZJPkyNyRY/5jUpWJSsINGSS/wCvfHonaBaQWOIFgCrLmw1fnFEmyEzMKQVcAMu/gItkXFMURiUkAaAP+QEEoxFUpPgmIvNa2w7qWZg/GnR49TZwqYCxpQuKFjqSOfkI9bHdqZQDVbN6k92ndHoubNxEhJY+Q5B6xK0uC+/ks7JI5jmB5DwiXaLFQkDTg/hFVYpilFmUC4BKgnrkCzDieMWc29wlBzIQ+InKmddRrEpX4KppopJ1vMtYBCw5zdxnSIyr5CCrVKi4+H4fGL2dLStHaMCySaeP6woXnOTOStCFDGlsJBBFQnOlMz4VikVYt0etktwCnDsDUdfWiq2jlAzl4GSwDu7P+fChj0s9pIQxFA4B0JIcczr4RH2vURNScwoBi4rw7mH/AHRbHH1CuVop5loXjISCFEbwGSj30NO+vKJGJakYlJwk6NwpHeyqNECqUh1HrkHibaSCK7tGfu07opJAmIl9WFJJUKcR+8jC1arI1RDnbp4USgJxHiSN5zm2cUc+x5jhmOHA9OfTjE8mK1Y8ZC4Y4iXbbKUmIkYWqLhDl6H/AG3Y/fV8tcJsOXof9t2P31fLXHAPrGCCCAD5q+kL7XH2eV96ZGYxp30hfa4+zyvvTIzIQAetlsxmLCEh1KLAdY3TYPZVMiUmjlnds1GET0bbO41CcvJRwpfgKqI5kBhG42GwNL4HJhp+/hHpRXYxX/NL9P8AosfVL4R0nAy5bjyYDKv76xWHG9Hpoc+kW65JJYkEcPzEWNhsaSK+HD9Yya9Ktjt2LhnqLBZUk8GboXrprpFjNsREtwaqyA0rprlFzarmQsZfm2oERZt1YU7pNC7cMnY6Qmu+ASTe5WWq7kYHIcmjcX165xAtFyioKmH8wAzfnnrDIgUIV3x4ruokGpL1rHYzrkWcNRTyLXLkJw4A+pp/ePdN+BRyCUirpevhBeF0OAMIADZanjXWOFWWVKQ6nxN6vLVzxMNqTI9uUeSNaJiVkYFrKwSTh8XLs1KRNVaUiVQOQKElyfxeKZJxzCpKcDkmjjRmrHla7ThQRiLkM+oq3frHLI66OZ+0iEyypQAKHYbxBOn7eE87ZL7QmaoqCwUqlp3U4TyIPMZvFphYF8uf9oWr7AV2xCRiQqW51yIPSp8o1YNLdNCKbZplwTUKs0uc4RJILIPgcRNfWH94pkXXLRNmLQwJWXYlgCeeR6coz+ftDOXLlyyrdlMEgaM5c8S5zizuXaBcpMxyV4mSkDMrOTcgH8oeWCSTZRs0hFikKlBCSMP8pH4HWC97olTZATMYYRuq+qWYGI9yWlEuQkrUkk1IHFqACjEfnFFe+1gVM7IAMWDkO3NIcFqeQppEVCTew9qivsxTIJSpyK5H1hoS8TpZSFu2JPPp8eXWF29LdMSGKBhqAopq4NWyboQ8TLitjoJURU04/wBRz0AjQ47WImS7fsshTlADUNPGg/eUeVt2USUAj1hrxfMHiI9pdvWhYIfCKHmzmlKhhrHsL6StNHTR08CfyiTU/A6aM8v+7Cgsoas/EHKFa0ScJjXL7sqZ8l6Ah35GsZretiKVEHrEJxtFovwU8OXof9t2P31fLXCcRDj6H/bdj99Xy1xmHPrGCCCAD5q+kL7XH2eV96ZGdWCxmbNRLTmsgeMaL9IX2uPs8r70yKL0c2dInKnzASiUMgMyf0HnGjpsXdyKIs5aY2ancdjl2edZ7NRKuyJB1dww7wFdYegWTRJ4ngPzyjK7qtKrVeUlUwsVTAaUCUo3kgcnHe/ONTtFqqyTwBMbuvi4zivj/AmGXpZCkTFKWoahi5Dku+j0yYdItLNiAbInLuijsm7NUDkQ+fD+8WKbwahZsnflRg1Tyjzp2y2FpxLazWl3c/v8Y8bbakoYqZnz/f7pFObxw1T4n956x1t15iYhiG1ocm05gwmk7KUUMKrOCAWB1jqialFC4HOg7ogWO1pTJAKiWHQtw5RGtl6BSQpOp48P7QtOzl+WWdtWghj1zNYop9nMwAsAkcHP7pEa121SkucRbIAFRzamZPdCxads0iYUlQTLTiBKsRUSCwCQAfOKwxyf0kJZE9i/t89CKJ014NFXLALnqXP7pnEK13mjs0zTMHZqqFHXkBmTQ05QrztsDiVhSwyS2RrmoZktXRoeGKeTgyybkyxv28wipLkPgTxOT9BxhZnLxIJUVBSlvXIsK141/dIlzpktRUqaXUtDjESSktugYWHcRThElFtlol9kqUVMQRiLO7VyxJozDzjdCPbSS3ZxKiss9xzFJxNuksC4z/Yht2Nuh99iVPQ1JDAgMNNfKJFyIlqlb7VAwpLkghWYDhjwpWNCuOwIShRSkh6OSC7av3xzLlpFUrKS5NnkqBKlFQCmY5hg5fvXlCff1yoVOUAogh2JwgninD1aH6/L3Nks4KUhRGEEAGpJD0FYxy972XMmlRSh8RNEir5PSrDjWEwqUm2dlS2LqXPKZKkTFoUtLDs1g0dlFzkqhNMwSYoSpSAcLlDjeD/jkTEefb1qzJ5cQ1QAcwB1jgTCUneIUWf+puPGkalChbJ8vaEgKGGis+VdG1Ibzj1ss0r3MJGRxPQVL6tUExUWZLkDSHa6LkV2FUqapo1czTyhJ6YoEVosy94PugEu+R1fkRXvhQngzJZJzSc+py5VMaZOlCTZZqjUrJT3EAM3IQhT5YQhQIdLtQsXNUq5ikZ/qTKLYTLTLYw2eh/23Y/fV8tcL1vlVhh9D/tux++r5a4wzjTNCdn1jBBBCHT5r+kJ7XH2eV96ZETZuwYbGls14lnpp5JiZ9IIPe6fs8r70yLOwgS5ZlkVwBCf9oAMez9kxqUsnsv1MvUvZIj7LTli1owAFRcVeg1PcBGoS57nrChsrca5c+YopIVhAA1GLePT1fOGe0zOzBZOJTEgZClS5Yswh+vnHJk9J3CtMNyaqyZLTRQPPziLNt+e7hPLJRp3h6xWr25s6TgWrCWxGhbJ2casYkAlQKkZEP41HTOPMcJRfqRyc9P0nM1RKMWRdsm41I/eUR8RNBX+8eiEHCa0MCZfCElLYnKVo8jMUFCujMcokhRUkUAA+qzdYjzjHqieA4SWLRFyJqTs4tFq7JCl4VLKQSEjMsMhGVX3fInLDSpaAnLADUcy9erRqM63ApJOgrQnyDmMcmJGIsd0EtzD08o39DTuxkxuAMy6yZpyBKN0BgkshuOWfOEuJlgR2s5CFlWEkJYHLpioIuJl5y5DolpBAUWISmoBFSVYiokYh4RoV420t73Ah3Ns/NnKSogiWa4jqH01JLRMtdsROtZx0QncpVwh65VevlWI07a2c57LDLSDugAOAMg/T4xX2QqJpUk1cO5PKOxjNy1T/A6azYJ8siSmy2cbxDrLYm1PImupy74c7vsIlJ7PEVKJUsvwJy7qDuhG2SnqszInIWFlQ38JUWJ1P8oAHqtlpDpfU4S5RmOxDHENRnVuT+UY8nNFo8WZltNflr7ZSAncSc2IYaVz74WE3VNnLqjeKvBznyTzhstFolWiYpaZq1FqJUonCBl6xOrln7oAQTiO7U4hXoBGqMtK2RPyKN8WESylGBWIPiUoEYi5fD/Tw1jwEtITvJzydwXGflGgXjcEq0pHZE4kslVd4MOBZ4qJPo1nlZExYSjjmfD9YdZY1uFMhbJbKmepCkl04t7kAfy+MaTbZaZSCVEAJB8Wo0R7julFlGIPVLf/AFDv3wvbY30pZCX3DX8vHhGSTeWfwVXpQvX1epVKKVVAUqnEEH4ECFq0utCcNWDED+nI+B8osr0WVJyb1QfgfziDJsu4So0AOVT4PWNaikidi/b5RZ/GLn0Rpa/LJ76vlriPbZIShaFGtCkjI/sRN9FKf9csfvq+UuMHULezRB7H1VBBBGUofO3pulYr+kp4ypH31wzJsgCJM0ZFdXGWJQBMUHpfH/qKR/0pPkqYYctnJInWMJzd055HE4/CPX6R6Onc/wC6vyMubeVfA3Ju5MsKXqak8hp5mMo2vvC0YlJWrAglsIcYhmMX1vhGoGarskoWKMQo10/SM0va5VzVnEohCCQCeZDVg6NJTbkLleySE40NY2O6VA2NBzVMCVHowYeMLU/YEolAhiVJdvD+bvbrFvcltJeSZWBMpKAkk5uOpyAz1zpD9bkjlgnHwSjceSTOUw4JH7/GOsu0pV6isQYVGXcdYlTbOFAuAdDz6wi26/rSq0mRZUhGAkMyXVhzKiaBP4ax50cTyppC78DYSyj4Zd/fHniLUNTCpeW3S0TVpEpGIbuIqJYihLCj8nMV9q2ytCxgTgS71QC5fQOTh7qx1dFlOaWWm1O0fY4pUuswip0SCDkx9b4QhGL22CUmy6mfMWcWJiUgV1LpJd3bkYpUlo9HBjWONIolR5AtHthGFyauGA14knLu5x1Uij0gkJcxVnS3tV2pX2RlU7RKU1ZgsFiHzB1yNGPQTYFSyoImJcEAqDsT6zpLO1BHa7bAtYwpWAD6wIfLJn1Y50i/Oyaj2VQpORLinUDkPhEm0uQLK8dolzVI7FRKEvXUnXnqRDBar2/xEkSlJKQU1IDPT/tIz1HlEvZzZyUmpyRn+DNE2fdACiUrVgetRWh5V/SMcpRuiiTFNfo/MtPaJUS+gBB55kv4846S7sCZoCnBcNujQgpd2p36DONENpSiXUFaBrnplEMyznLwkFTnNhyblWsJ3ZeRnD2KW77v/iksSTqQeWRYH9TFhfaSEEgjIA8g9a9ItZpSiUSp6AZVUa5xRpX/AIlGJB3cZer0S40+EIm27GarY8LVa/4RlBySg6jPgYU9p7sJS7Puggj+n8gWeGq0WDDjUkdX1bMB4X7+tuAJVidNA2hJDMK589HEWx87Cv5Ei1SyZKuIUFc2p5Re/wCWe0s6TLIG7R9a8YXrXax2zJJCH8ukaBZZiZViBJdISWoz5mL5pONULHczC8JBKMKqKlnCzM6TkebZdCI9vRhLa/LH76vlLiVZJqVrmKmVcHC/l+Ecej1DX9ZHz7RXypkZ8/0lYcn07BBBGEsfPvpgLbQyP+lJ81TBF5sdeOFSkOWwhVOLgEDxELfpvm4b+kq4SpB/71xfXFZ3QsBsaFv3EMR3s0e50NPpZxfujHn2mmPFmtBXLKMQJxYqCjYizdwA6xU3rORjIKCpQKSokFmbdyz0PjEQTuywFCiCkLLUzIxMepfwjwkbSi0TlISCkNkqjjRyYnHE021wK5Eu+LzmrkYRupzZ/wCXgC2VHizuKWmZJxqGEgJSTRlMCxfRsvCK8yVKkFU3EQBhFMhkWIziMmVMTZf4alAKUoEdTnx9VstYSUU46fk4Mc9QS6Tw04tGe7T3OpFoM+W6caFOQSGU2F6VqD5Q87NLE6QMYIVLABID4hw6xf8A/gqKYjmCA449aPGaD7M2O4uW5ic7Y2YiT2qxQsejgnPjy5xMsGxmKQqaF4EoxFKnYrIY7vTKhzMattJZJKJTzEBSHSC1DmwrCfbbDNmzUhEhcoJZgkACYgn1XYNu61dgzRqXUymrFcKZndtuKdKUkTQHUCuqhkGxF3z4xY2jZ2WqxJmylvMzWl6AAFyaUejCLXbqUszWUhkyzhTyyOevXlC9Lu4+qolKCzsHLPwcP0eLQm5RTfJwp5MgqLJ3iev4s5iRZJbLYxZT5EuWT2OMM28vDiDcCBSoeOsqyBW9izNSX65wzdgOVj2OCkJWCEKbMF3fvz6R7WVCpat5yASHc6HOrAd1Yr7nlqSQZc1lA6qFadQDDBZbBMmYUzFFSXDF3djGVv3OouLNaxLScSjvAEaOdGb4NESdfKJYU9SQQz/hkOsX1usCFMCkHDUUyOvgIrGGM46hjVw+Y55RBNMeimst+zAzOoVJdikAZBm46vHudr+wCyohyz0ArwYViNeN8WKTIV2RX2iSKKJroogBx8IRL0txnLyIDUq+XcP2YtDGp8o43QznbVc6cEpJAUpsxWlB0eLO7rzFlHZ5AAuDmTqTzjP7BOYsEgsXJJ04DQHnzhqvy1zQuX/5chC0tR1F1Bw5rWrw0saujl+RwkXohUtCyRvFmJ8RyjKNrrNMTPaZRFcGEuCHdwciXz6Rdz7OsFlAhgCxNQ+vFuUeV4pRMkFKyAtIJRnRq6CjvBjioO0dbtCrLQMaOtYctobqmKs0tKSSXBIAYeqdPCKLZ6SkzxjG6K+FYdJl7Ba15YUswfiadY7lk1JV4OxSMtnEoDEVy82i02DP+v2T/qK+VMiDfctp6uOI/GkSfR2f9dsfHtF/LmRLqPpspj5Pp6CCCPOLnzZ9IIte6fs8r70yLOy2wiWmanJaEKoWd66cyR1Air+kJ7XH2eV96ZHTZC347GlJrgxII5et4sae7zj2PsqfqlB+V+hl6lbJjls/aJUxalzSXUSkJ/lFApy5yd2GkeltsVnnTJiZZKZqncDPEGJZywBFRpSF61oeUmZLy9VbfWTkrvDGOl621zJIopIqRnQ/s95j0pYPVcW1+xm1bGv3WUqswlLZUwJD5F3o/BxHS8Li/gMksKEHV+UZ9sttn2AV2q8RDFJbQ5h8yH4xpt0XkJsnMLcEhnr4x42fFPDL8TRGSkhHum7J0sFcpbVbCrvbgwfxhmuO914giartFEOyUkMBQtRlV58IqlJl9osMvtCVYUAsTkEkHyd9YoJd6zZdoxFK1KQoUAeg7taiHku4mInpNA2jl9tIUhCQtSyGSogMaVrkRQ90FzSJkqSEzGUoDSuTsO7KketomAoSooALPnUE6UzzirF5qloUJSu0U5JAbddypzoxEZEnp0lb3spdobpQsKWpSlFat4GjAYmCefAnprCTZLQkEpmBtHbLuOveIcl3mJ0xapgqkOA9VM+jsWA84UbZZxiVhyJOmbmNeJv6WJyVt5WUYdwuONNemXSJMizABjUD9npHSXZSDUFj+TZR3tto7IAJO8RWkXOMn2azudwaPx6tD1s5PC5ONyShTZgnrWnhGY2O8lJQ6kqKeKSABxpmX/ExpNz3cUyU0CQd9sRBYtnhqRTJollWwRJA2gKrSwBCaAKZnJ3SATm/LgI9NpEJQgrJ9WhGIhwQXdq8Wj0s9jQiYJyjLVidlJDfgzgBn1aEvb29TOSTLUopSopIFQaAg06nw5RCEVKSoa9txGWr+Moglvz0iztSAJYOZPCPK6bAgrHbqUkKYuEuz5Pq1YZFbPhe4jE6dWSE1A9ZSlAtQnJ6xtlJJkxYuqyqWtsTJJY+LMOMaYy90AlJcNkRoBU6/pFJd1zy5ZDzEqSDWgAp6xxP3a9Ya5iMQCknJtNRn5iM2WdseIg37bVC1ntFhAASFAglyXoAOCWrTMVEQrcZSStElRmBykKLO2pDadGzjttFI7RcwqBCgQGASwcuMRzUcPDpEC75ZCTwcNStP35xoilVismXfZwhJcMXFcu7xhgscjAjGGOMEDi5etdB+EUSZbYf4gMxVcIrhAc72iTy1eLNdpUFJloJBZ3IomgHHiT4RLJbGQm3wQbQc8KTqzkJdy/ie8R5+jFX+u2P31ectcdbSlip64XY9Tn3iseforW9/WU//Iv5a4h1LqKRbGfVcEEEYCx81fSF9rj7PK+9Mhc2EtrTFyj/AMxLp95FfuvDH9IX2uPs8r70yM5sNrMqYiYn1kKCh3GNHTZezljP2EnHVFo1+5J2FapZymJPjUfmO+K69pWFQ/eUeku0hSZc1HqllpPIs46pUPjE3acpUiWUgOSvFxBGGnnH18v4ikv5jzPBQYsLs1XzaHDYra0oKZa3JZk8Ackpyeo48ITTlHQFqgmJ58EcsdLOp1ujQNpL7EuZOxAdtgeU1MOIgKJPRy1ajQNFvcViXbJCZqThLbxVqe7PWM8/90MS5v8AHSGZbALSMmVRlV1zh79Hls7CSqVMBQpRUpyCOTA5HJ++PGz4dGPblFI+p7jHZlLQyZqgMNdKtw5RQ2hKJomlKqqWoqKXNEgYQ2RJPCPe/NoEGWoSiFKHEPhrpxo/hFYmVLMtKgAVYCqlMjvP3gxljFpWynBC/wAOycs27m05cY6oswxAtHpKmFagKngA5amkTgkBaUq0AGfjn490O7RQpzY2UdBEVdzzVkslx0DNTV3A6Ro9ossgS1TEoQpIGIhVdTx+A8ISJ97TAolCQlzQOyQP6dAOrx2E3LgWRLs9jkhQDOsAYsDEZuMRBd+cX6sM5CkoC1pAIYJdWdQ7NhTwFaQvXba1hlLILnImleOEeEXcifOQo4MKEEGuMEV4JdwO6OTTFR3utCiOySCUocEJDIJLtVwU82cx0/ynMVMqCGySWUlOpGLX98I5u6+JONiEhT1OAvTo/A8fGLwbWSyvs5IKla599GJLdIlJzT2QyUfIkXrcGGe5UlAGEEIAoabrPXPvjreFwTCMSlkAn+dJOLmEg8hUhoc7fLE1WJTEpZgHThfPEdO6Il4WgJ/hggqIFAFKpmdanvhlkewNJCzI2WSUpQ5BXrhIo5JADuU9IupkhdmUHUTLFGI4t31idYrNKCcSSSoADCkcSdBk5MRNo71TgGNgRUcaNlqeHU50hdTk6O0luLW1m0MuZMGGWyEugktVZZ93oG4wo/4ooBSBiIO6atXlzieq2DtVKWElWLGwKiACaVPByI63jPCVKqVrJCsVXTSgbgAfIRuhFRWkm3e5a/4BCMMzCkFgFMR6wIehyrTuMc2y3ypcpRxAs5SHBqT55iFydehVLwJJG8d6r60D9akxVzyCKndS2ZyD5CmZbPlC9pvk6pEe+LyAlKAzNe8xx6ID/rdj99Xy1xRX3aXISOsXnof9t2P31fLXHn9TK50jTjVI+sYIIIylD5q+kL7XH2eV96ZGZCNN+kL7XH2eV96ZGYwAPHo/vUKezTMi5R3+sn/9DoYbp9lJlLBLrlkK7gMJPN0sf9vOMfs1oUhaVpLKSQQeBGUbDs3fCbVJStNFAFKxz4EcDp3R9D9n9Vqh23yuPuMWfHT1IpFopEdaWMXFusWBbCqVB0nl+YNO6IC5JFQMo9q01aMp1s9kOJLpcFQFcjqRSrEcIaV34mQ8qUXlgUStRLKCiSyhUABkgfHOKa5bwSiYO0QFg7tQXSTkoNwPfDjabllLlKCEOQqpJAKcT8akCtOfdHldS1qWtbFIojWa6psz+KnCMlV0Jd3PCuY4eMKZMVLIZROGmemYbXATkdYYFWFMgJQcTpCAlQKWLJJq+XF+Q6QsGziZNlyitJAUreJIMsO6wSBkKs4zfjGOL1fcUJNitmCZkoEgjFV68tY9LxtigWxEuNRTkco4tM7CzkEFLYgmmIZOW4EPUZRW2ucugUrEQ5FXoMy+UCjbsfUXlzbTKl/wyWll8bZsaOT1+MN9gslj7M4QlyMyAScvEd0Ziq7VgBS9wZ4j36ZnJ8siIlXTa1pnkGYlSqjFiJwuauwLvCZMClbiGqhuvfY5UzflKCG1ooV1IcVy8BC3JsEyzL3lLUa7wDCmYHOurZwwJt4MpzM0yDuTWnWkVqb2TNBSVEBqFqOCzMo0bj1bSJQc0qfArKf/AMYm4nTLWouWAxK8TkR1Gke8vaS0hQxYAM2y4v6rDMcXixvCSESsCStRS5UAvCCOrU0pEKzWyQQD2BOPdYrfCaCuVNXJi+zV0KW1n2nmLDS8LJYFak7oNKgPnUcdImzrZIkynKnoSSqpL6nlyDd8VxlKnqSAgIQkDDhCgAKA17njrfVwLRLBGEIBqCS+gBLPxz/GI6Y3XA+562TaCUpLh2S5JYjkHJYZcIS70tip09W8pZJISkOEioCQAdHLdSIvJV2ykpUrGJqgHSwGFJYnESc2oYWLXaQiZiAdVC7NUgt3DONGKKt0cbfk8rSqWBgwkqFVTMWZyAQMgnmXfPlHkJzuVMX4lwWrVjxbwiGpRNI57UJBAqTrwjXo2Fs9LXNJLlt7XllpFbeFrDE/yp8THqpT6kwv3xbHOFOQz5mIZ5rFCykI6mQJ00qUSdYbvQ/7bsfvq+WuE2HL0P8Atux++r5a48FuzYfWMEEEcA+avpC+1x9nlfemRmMad9IX2uPs8r70yMxgAIuNm7/VZZwWKpNFp+sPzGhinjkGHxzcJKUTjVqmblZrMi1SgqUrEFbyFapUwdKhwU2ehEQZdz9sDh/4iaFJz4Rn2x+1yrHMYuqSo7yeH9SefxjUFq7XDabKtKiasmhV0GvAjMecfR9N1XdWzr9n/owZMehlpd+zk9UsJUoKQCksQHAfeTxy8xEe+rCqTLJQFYiU4jvBQZ6OQwfzhquK/O1AdBSpmVpUU7656xH2nnKmS1ITVmehZnDimf74Rj7s+5UkM4qrQkWG/lTMAnpUZSFCoCzRwGJB6dGpz4u25kzpqkJSVYlkhZSsMMy4cecO+z60LkJSimAABjWnHKvHjFqlKkkOdB368aRzJ1Ki2oxovHAmk2ypGzSBKTJUAoJ3i5NS1ef6NEWwbIypKioKUo1whTEJBzA7qdx4wyTpofgdaRFxB3Lxi7s99zTHAmrKe1yJSkMZQmsCySwyybhC5aVoCQUyEoLMUq3SO53p+UPDIJoP3+HWOlquuXMbEMXPURSGZR5JTw3wLNnswXJxqlut6YVZ4Swz4ViotakF3kTSTzSK65Z+EPU6x9mAEJGEBh06ZwuW6wTKkEBJ4FmOeX41i2LIm3ZCePSLUmyylA7s6j0xIZ+uLlqNYsLPY3yTMrRlLSWrVvP9l4lIuzHkpXxz84lIuaUkMVKT3j4ReU0Som3baOxYLxkDIqZsuROsWQvGXMBlgggjT8TC+buIO5NCiOJUKdXIPhES0hSXxFNNSxFaUUkAg9Yg8ak+Rk6GpUqVgMlACE0y1Y+cLG0+yQftpWjYkmuJv5i1S5z495aqm2i0SlYkjd4g4gRnXlE66do1TCoTFYUli75Vy8QzQ8cU4eqLDUnsxMnSlAVBckk9+vLWI6pR0BZ26w33rIldsoSxTNTGj5mmTV0ha2i2iTISZaGMwhh/Q+ZPNqNGp5lGOpiqLbpFBe9v7MYB6x8v1hdJjtMmEkklyc46R4mfM8srNsI6VQQ5eh/23Y/fV8tcJsOXof8Abdj99Xy1xnGPrGCCCAD5q+kL7XH2eV96ZGYxp30hfa4+zyvvTIzGAAggggA5Bi62c2omWRVN6Wo7yDkeY+qrn4vFJHLw8Jyg9UTjSapm0WPadM+WFSlKYULKIKeSk6dziGC6r1mGWVBfaNXTEOvER8/2G8FyVhctRSoaj4HiOUP2y/pAlhY7VIlroCoPhPh6h8R0j2sfVYs0NMlUvyZklilF2uDRrHecwKdVn3SS6kuku+bO3URbzrUAAcQwnSuIcxxiNLtku0yt0guKEEeIaF23pwqAKiCG0YvVznToDCrF3JbqjqyOA7ypkmYlJJU/1g/nnHKruJDy1hZ1GR5EA/CM/nBaiMK1VyIKj0y/WPex3naJJxJWVjIpfPxz6hoV9I1umUj1LQ8WGS7hmIpk3lFoqy4RyHhC9d+1EuaN9JBFMSRvDqDXweLGVN7QKMmaJmThRYjl/eMGTHNPdGlZoTrwczprDSsQJrF3ZubxGvWXOCgSG5nTppFRfm0IkhJLKxA5Hh+sWxYnKlHclllFHrbBLlK5Kc6084im8ZQPqpL5Ph1q2fxiklbQdqtiML0D5Zj8Y95jywAWUlRbESAKlw4autX4Ujd2XHaXJi12e8y0IfEgAA/VI8mLR4qW5fIeZ8Ij9goBxQP/ACjU5Dgeccpt41OI8md+FIooewWdpkzCHSDwzp1b8Ihf4MqWT6qWxHTvc5B+WkF47Sy7MnfYKcHD6yj1AZq8YRNoNsZtpJHqI+qNRzOsSyZo4eeR4wci4v3a5MoGXZi6qgr0Hu8esJMyYSXJcnMmOrxxHk5c0sj3NcYqPAQQQRAYIcvQ/wC27H76vlrhNhy9D/tux++r5a4APrGCCCAD5q+kL7XH2eV96ZGYxp30hfa4+zyvvTIzGAAggggAIIIIACCCCACxuq/51nLyphTyzSe40h1u30npWAm1Sy/10VPeCXbvjOYI0Y+pyY+GJLHGXJtl33hY57dlaA50fCodxYtyicLlmILyziHf56GMGBiwsO0Nok/8KdMR0UW8Mo3R+0P6kReD2NlmqIACw3jVu+ndEdNuwthWXHEMwalQTx8ozmX6Rrb/ADTAv3kpPmADHsn0jz9USieih8DF49Xga3JvDPwatYNulIdM55gyrkej1yiUmbYLbuhISvQEMR0/SMcm7fzVVMqWSdd7848P89TwXSJaT7rt4kxyWXpOYtp/B1QycM1G9NmJKEliUkEkEP3MKxXIsaZaAZk4pADUISGd8lZlzGc2zbi2TfWtC/8Aayfg0U860qWXWoqPEkn4xP8A9BRVbsbsGg3ltXZ5bpQszANBveBO6B4wt2/bSapxKaUk6iqj/u07mhdjiMuTrsk1S2XwVjhijvMmElySSdTHSCCMTdlQgggjgBBBBAAQ5eh/23Y/fV8tcJsOXof9t2P31fLXAB9YwQQQAfNX0hfa4+zyvvTIzGCCAAggggAIIIIACCCCAAggggAIIIIACOTBBHQCCCCOAcQQQQAEEEEABBBBAAQQQQAEEEEABDl6H/bdj99Xy1wQQAfWMEEEAH//2Q=="/>
          <p:cNvSpPr>
            <a:spLocks noChangeAspect="1" noChangeArrowheads="1"/>
          </p:cNvSpPr>
          <p:nvPr/>
        </p:nvSpPr>
        <p:spPr bwMode="auto">
          <a:xfrm>
            <a:off x="49213" y="-685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AutoShape 6" descr="data:image/jpg;base64,/9j/4AAQSkZJRgABAQAAAQABAAD/2wCEAAkGBhQSEBIUEBMWFRUWFxkYExYWGRcYHBkbGBoaFxsYFxgXHiYfIB4jHRgYHzEgJCcqLSwtFx4yNTAqNSYrLCkBCQoKDgwOGg8PGi0kHyQsLC0vLS8sKi8sLCwpLSwsLSwyLCovKSwvLCwsLCwsLCw0LCwsLCwsLCwsLCwsMCwsLP/AABEIAMwA+AMBIgACEQEDEQH/xAAcAAEAAwEBAQEBAAAAAAAAAAAABAUGBwMCAQj/xAA+EAACAQIEAwYDBgQFBAMAAAABAhEAAwQSITEFQVEGEyJhcYEyQpEHI1KhscEUYtHwFTNDcuGCkqLxFiQ0/8QAGwEBAAMBAQEBAAAAAAAAAAAAAAIDBAUBBgf/xAAxEQACAgEDAgIHCAMAAAAAAAAAAQIDERIhMQRBE2EiMlFxgZHwBRQjQqGxwdEzUuH/2gAMAwEAAhEDEQA/AO40pSgFKUoBSlKAUpSgFKUoBSlKAUpSgFKUoBSlKAUpSgFKUoBSlKAUpSgFKUoBSlKAUpSgFKUoBSlKAUpSgFKUoBSlKAUpULE8YtoSJzMN1XUj1Ow9zXqTfB42luybSs/d47cYwi5fRS59yYUfnUd2Y6u10mPxEL9FKr+VWKp9yl3x7GnmvzOOorG3sMzA+BWA18SzHXVtJqHYxWFLZHu2FbbKApH1iJqxUeZX9532R0Clc/xfaDCYdjaN2WH4ZgeQymKYPtvYJhcRcU+jkD2bMIqlxjvvwWK1v8p0ClUuD40zIGUpdXqpjT2nX6VMscZtswUkqx2DCJ8gdifQ15pfJYrIvYnUpSokxSlKAUpSgFKUoBSlKAUpSgFKUoBSlKAUpSgFKUoBUXH8SSysud9gNSfQVC472hXDiB4nI0Xp5kDX251z/i3GsUfEtpgzGO8eCddIVdhWmnp3Zu+DNd1ChsuTYYjiD3/CfAp2UGC3qd4/vWqrE8RWycgAJ58o15f1qlLXMLLM5uXn0JOpUaac9ahnCXiUKBi1yd4mJ6DWt0KYr3HPlNy3fJpcHiXuPAGc/gBygDqZ1gek1Mv8aW0Yc5iAS2XQKF+IidgNADzJ0qELIwdlkk53HicRuQTljeAoJJ6A1znE9qbga+VClbohlYSMo+EDmI8jXkala21wiazD3kri/by9fuQGKKdlUkAD21OnM1SYvACZRpJg88sESRrBDflU3gfZZ8WxFpVnczMKDzOs1f4n7PL9pAC2d4OTKpYMRykbeprl3WekpdK37O/8/SOjCCW138GOs4c6ZVJInYE79QOVabgvEcMGC4zBxtDWyyH1ZWMH2qU/C+KW7CG3ZNtFtksLR8TSdc43DevSsnexbM7NcZnb5g3hdSOXiEGszhfFPfnnjHx7fMtTqb4Ox8P7Kravrfw1z7p18dtpIIYSCp+m9XGIwasCDBFcp4f22xFmzbVL2e2J/wAxBmUD5Q2sHpvU/if2mC6UW0jW+pJmT5leVXUTWdK2x8Cm6G2Xvk3FnGvYbIjhgde7cmY2OQ7gfUVfYDiiXfh0bmraH/keYrlVvBXMWS17EqGiLDoDHWGjb319at+E3r9hMmLOVkIyXJ31geICOg1rTjW8NfHYoU3Ws5z5dzpVKqeDcb73wvAYGJGxj96tqolFxeGa4yUllClKV4SFKUoBSlKAUpSgFKUoBSlKAUpSgFVfH+MdwgCDNdeRbX9WP8o/cDnU7GYtbVtncwqiSa47xzta1267rOZtFg6Ko2UdQCZnmT6Vp6el2y8jPfbojtybPAYUFyXIdzq7EyZ6eVQO0OLQkQwYBhorDcbzPTf2rn1/jl1ZUMVnoSTB31HWvd8A6Qz3LYzxoxaROsNAgHzrqKjEstnNxlYLPF412aToBoD+8mtR2FuB7l13MlFWGOwEQTO3L6CsKli7ENDCSE1X0mPw1aYXjrLbtKj93h7TjMyiDfufEUtqBqBtJ0JOvSl0dUdKJ1rDye/bHGF2YM2RmNoKdvA4JZSRyOk+Q6Vi+IcPNtiGYCDr5Vacf4jduPN7wZ2W4bbboApVEPOSpnbnUTB4Bnu6rlHyh9YnmR/e9U23w6alynjjj2miqmVs0o/M1v2b4182W2VGpL5tMyjbKIn6n2rd3Whi737h0P3YZQo03MKCfrWK7O9mbmVnuXDbt7lwPij8J3qyHF7FgsiW7lw6+I7T1r5n73pXqpZ/b3cnVfT5ly39fIvcPj7bqbbFnGU5mJ8Oo1XTUiub8WwKfevbsRcHiUOxNyNhctk6MmkEESORrStxFTqs7S2w36iouIxHeAFkBUDKNiQDqR6Go0fa8oN645Qn0CfqvBlOzuHLYkWbQQNlZitzND+Ge7YMInzgepr7xvBx4bmGUk/6tjKQyNrIUnQx08qu+GYVbd9cl1wVEtYc5wy8tW1EeRNXmGxShmuZVZnMk/Cxjqa3WfafS2bSi8P9/rujMukuhunujGcJ47dsECzZdHuGGJmZA3VOfqRzit0O0tq4Fs4oPLeG4WUKNdNQNpPOqrG3cOty3cKOGtnMGEHQ6ssEbTz3qb/juEx6XFOVHg5Cd/Dsc37VW7qVv08vg84+bPfDm/8AKj9wnZh8JezLeAtz4VYxmBPw+TDTX0rccL4gW8D/ABDY/iH9RzrkXEuMXLltLV+XVWkPPijkDHIda1PZu7e7pSScoMozatrzJ2gbeYq6iyN20VsVWJ0vLZ0WlRsBjBcQNEHZh0I39uY8iKk1JrBcnlZQpSleHopSlAKUpQClKUApSlAKUqPj8YLVq5cbZFLH2E05Bz37Su0Ra5/CpOVIN1h1IkL7DWsBe8Kk5gzRoIPP8JqTexhe6WumS5LtOgzOTJJ5DkJr6XDgSt1lhWAYiDpPiykeRGvnX0NUFVBRORZPXLJXFyBL+GNhImY8hp58+sV5XuL3j4lYZQTEgEHSNQf0qbxDCKXLWriXNSMoDHIBsJ21HPqDXlYtIfjWPQftUtOrdjUkeF7Hs9tFZp5u6gBj0E9Br9TS5jnGXaEEWxOifzGOdSWwNkDwk+ZeFqJj7dpVhWkxrG01JQR5ryWPZ/A5vvrxzZj4A0liZ+Mk8ulXz4PIS2TMxPTSo/BMSpwtvM0aa/iMHQA9IAFX9i/bZRMKOYB2r8+6+6dt8nJ8Nrywj6fpYqFawiqw/EHJS2zwFMhFGnud/wBK9sfgy8EGPIc6tnFpRIyzy2/Oqm5ezXVRGMk66gec1ibcmaY4S9hBucN1CZWA5tME66/2atcFhlsk94SREIOvWR1869sVj0w6Ky5b1w+pVJ20G5PWrbC4m3dtDNbynlJ19TpV/h7byRTKx9lsZu7iEt/fPBfYLIkCdBUi9ekKywhXWCdDPn0ivjjXA0cDKHJHz/18q8S+UopGpgH/AJ6VQySeT1xCyJPwnfmR6GsBiVbD3C6EqrzqPlny6Gt/jAcrKOlZTjADg6QSI+laOls0vD3T5IWR1Lbk1v2b4NLoa4+pQrlGkGQwg/rWrv8AHsOiOQygKY10BPRR/YrjXBuO3LIawGIVwA0bkDXQ7j/3V22HDAfNzrpSu+64gl559vsMfhePmTZv+y/bK0+ICar3ugVhGo29NQR9K3NfzNiOKNaxOZH1tv4T6R+hFf0XwPiYxGGs3h86AnyPMfWa6tiUoxsXdIx1ejmD7E6lKVSXilKUApSlAKUpQClKUArE/azxbusELYnNecAR0WGP7D3rbVyT7Z8R/wDYw6fFltM2UHaW1PuFj2qyqcITUp8IhYm4tIyeFuZspYN8EOFOhUSCD5yZ66aV6LYgnK4JHy5VkyPxco5+1fGFxtoWhupzH4dWg8vXnNe+Axqbh7lyN4trAY6AwdSY9iY1r6BvujkkKxZcN93OuhECNfl6GrYcOun4tVUEmTMecjpVzgrlp0OclUVSTmAFxnGhmIEiAIH1qhvcXuKpcuuWfCmhZjuSV1AAjU+lRUmw0UPEBD6EMN5E1V32nQVZ8QxzXWLudTsOnpVZcvToBA/M1Kx7YLK1uXI4pAGTQADT2qww9xu67x7qCWgW5lz5xyHrWRw+Khhrp+9W6YO4x2JJ18z5/wDNfE9R06pk0/mfRVWucco0WK7SBoS2oRBtsW9Wfc18WuKLoGyrGuaNf6k1TpgWB8YgDpv7V8jDs5MAgDcn9/WsjipMvTwi6/xFM8qdDA6e8VLTj5Vvikcp1rLPhGUjoecivbC2SxOUxC6+vvXjpRHxDRt2vuR49Dz/AOByqBd7QBthrzPM1AxPCmlUzBnImEMwImCTpI5jlUDBDUGCSdgKkqFyUSvUTQpxVgpJMEjX/iqvi+LBIKknTX1r7xVtirEnLBiOcjWKqu/JKgDNO4HMbkVKFSzkqjfqLTiuCa3YsOyguwzo4jwnQ5SfmEcthNQcT2qMZEGp0JA5RqAOs1ccUxKGyiKc3ckBvESPRNIGpP086i8Oe2jEm2M0SWAGn1rQ5xjjUtWOPr2E4xlJbPGeTNkgDppt+9dr+xTjRuYa7YY/5bBl/wBrzP5j864thcN3oJBAIJhSYJBPLl9etb/7FOIG3jmtMD95bYe6+LX2B+td6eZQOXHaZ3KlKVjNYpSlAKUpQClKUApSlAK4n9qmILcTcbBLKLO8zmcD3zR7V2yuG/adYZuK3AJgiyCRylQJqq1NrCG3cqeG9m7rkECUadRoRBy78/TpWvvWUwfeFVXP8Z65V0XT5VG89TVr2fw5sgKZcgBmJg6HmT1j8zWc7ScUS7iHL4clwAlm2RIbRpa7HKIAE12K3oShJ7fWxyW9ZETh17GMs+FVCsojTxy8nXc+ukirbgv2fW8neuxuGYAiABvOu48+dVLfabbbDpZfCqDmXvCpKDwaDLMmYEa9K1WM7WYf+AfukCM6HJaY5Y/DABG8SAPfSrZWWNYiu5PQlyZLH9gb9zvGVgzCcttYWBuDPPbYDmNRWUt8NILLlJfUbjw5fiJ89DU/iOKxFphkuFZEjKWjUR4Z3HKRpUK6L96O8dngQuZuW0CfOtKUs7hbI88TwvIJ0WQCA0E+oI0r34dxdrKlRDSIBbYeQiDHltRcBdBEgxBiYgkcvPWvexg1AbvUlj8Pi+HroNJ23qNnTwtWmUco9ja4bpn23GLpAaZB2MD05fpU9OEXbkd6GhgG25ESI5ba1N4dwqw1oT3iqD47qgNBGvwjoCan4zjCWCFtkv8A6ivczTqICwekzNQhTVW/w4JP3EZWzkt2/mV/C+CLcR8mUECPHMBhrm02BAOh89aueCWcGzNbTKz5R3lwmEJn5QTMbetQuGcbthy7LCEiVXQsTJbyjffrXlg+z1pmPd3t2JtkW2M6j4tIESBIrF1tUV6ajvlEq7JY05eDTYzgy2HzWrSC4yFXaCyqG0LZep03qHb+zyxZS7dvuXLCLaoIykxqv83l6irb/wCQ2rDC1ibuVmXMHIPp4onSRprU7s1xnD37d0o4IQ65gRlBMA+Lr1rC41vYsjqMFf4IcNdFwBLqoZts6uSf9yTE8taz/H3tFz3VnxOocsCYGYz4QPpXW+NMl20yKqSDCswjxzBg+mvnXJuMY7LdVcOcuoLuAgPmBEwv686zWwUWktkX05bzyVdu3p1HlsPUV847HZEMfERAHroT7VLv3QGZoyoJJ1kmI3PX+tVN3D53Z2k8yq6wOSztHnVfSdO7557I2X2quOO5X2bpUyP75RWx+y7iDHimEUnTMw9JR6zKcHuFgIgsCYOkeWu8DWBWp+zXDBeKYSI1Y/kjGu04tJnOym0f0TSlKwmwUpSgFKUoBSlKAUpSgFc27c2l/wAUt5zAuYaF8jbdzJ/7hXSa579r2BZbeHxdoeKy5Vj/ACvG/lmEf9XnRS0NS9hGcdcXEncNQNPLQA+m0GoHHuCqGW82b7ps/hAkgch6HX2rz7OY0XcMXtkwwPxHUEefka98ZxC7ns3FPgAIv8xEH5Ty1H0rdbum1ujmVpZw+TBdpSjX7160qhrcNGhDRBzEEbkVnsZxo3rzXHQSRAUTAGwA56Vb9scfmu3SoyF/A66SAuhiOR0rOJbjUGdPFGsAjqef6VL7P8TQ3J5WXj3Gm5Rzt5F9ge6vApmCMYFsNmI/7j8JnTXSvm9gO7mRGsakZTI2nr/7qsXDT3YXNmYSQQAPIgg7etM5UMC06kEb7c66yMbRZ2sc0ZQSQNQcokESQJPWPyr8vYnOASRHkCCCZ3nr18qre99SNPLbnXtcxeg6wBO08j9RH0qWxHSy8w9xks5bbLAYO0GCZAiQd4NQLuIz/HrJMnqaq7mKMeXSvbC3Cx6kbRv6+gqOUj3Qy+wrP/CuAsrnDLESevtoK6J2b7VJdtlHVFvqvwAqM2mkHbkPyrCcLs3HthIKm2Z10LAiQIjXqPQivvEcDw3dqyMc66XgpO/LLPMHf1FZroRsWGShNwZreIdn2u27XfFRdiXcCRkBnIZ3ImJ51iv4o2MRfXDHQ6Tr7RznauhYji6pYRWb/LW3JjUkQMizpmJga9are0/FsKGCZC9wsSUUAZGbwllYwNx5+lfO3Rj2eGboQz22MVxnE33yK7OSdSmvh8wo2/Wqa3wW93mRUZmBYaQwMamGGhgEVq0x727V/uJgyrM8klCMmVCYkLPLnX5c47dw9vu0y22KA5F2QuwAVGnRvmbMT0rJiPdmyOUtjH8RwLCVYBWzhSpI310JGm4q47FcTt4Y3WuCS6FRG2YkASRy31qr4telHZhuVOmms6GqgFpIQeH4nHISYjfaYrp/Z1iVTT9v9Gfq4tzLrtJxtr+Ja5ICjwJlnwqBAAMTGm9aP7IsMbvEUcwO7tuY23GWR6Zh9axow+S5J8WWCwI8+ntXVfsYwmZsVfjfKo8pJYqPQBfyrddtBmaveSOo0pSucbhSlKAUpSgFKUoBSlKAVU9q+EfxWDv2Ruyyn+5fEv8A5AVbUrxrOwOGcC4ddtm1dsvFm7lzCc2X8asNuRHXarLjfEzZxGQeKw6BbigmQymPDGskRtV/i8CcPi79kaW7p7+yTsCWHeKPQ6+jCubHCOce8Akq5JBPLzPL1qzOmtKPdmCxZsersenbG39+pVswZcymI0MaR5RFUuFvBS2gaUIE8ielbbjHZy8f9HMhGZWSXZQRBzRqZMHblVTY7E33DXETMmpGXUkj5YGzc9YFdfpWo1JS8/3ZXKTbKLgQQ3lFxQ8nQMSqkidHI1g+XSvC/fKh7YABNwkgKNI0AVt41OnpVtjeB3VRbhsMoI1fdRGzaajoQfKoJwNxrmvxPLKddztBHM8qv9x6mj84Twi5fcBFMHcwYAG7E9BOtXmFw2HDopL7GSVEEnbKDrHPWrs4V8LbNm25V1BdlRZL51GiltTsSZ9hUNceGZDfCuig5e8BObNux9ABptSMm0VS3PPF9jrI8S3SvkVJP+7SdKif4DkbvcNi7DZTpmbu3Ecipj0rQYbHWGVQbSrqTBB3Gp8I2BnrUvG4DDBWdcOjSpLMwgCOc7jp7VW5Nc5/Q9WSFhe0YRkN22VIPja03eJ/KxAJJ15jWqbj/GrbYl1w4GWc4YeinQjqZkGq29fFpvAndnL4wZK3BMgExofPbbUVV8dx6Pc720pQxDj+YfijQ6Rrz9apvT0tReG00W1RWpNrY3mMsnF4e5fF1u8tlSLWhU9W/FEVX8Nbbvy65vgOUwD+LNp1ggHnVTwzGNauWbqEkrleASs9Vnz2rV8W44mIGHPd9yFLMASCq5dmIGu5PrXyiae75X6nbcWtlwyyu4i61pLS2UziCXObKirEPJEy3i0may2Mxj4Z7tu5bssjEkGNCCCCVZhm0Jmeor8x3bHEPNsXzAMZtdfpyqo7RE9wovd4zkjIxAC5RvE+I8uXKro/iyUVn3lD/DWWUmM4l3hCKIXQEjY8hv8AWrjiuHt4fDm0qeO5llp3C6s0dCYAA21517dnuDWHthzcbMoYvZcAiRGVgdIG877V+YjBXsR3dwye9OSwsa5UMSBzXU68yT0rpVUrxFXHhbv39v7Mc7M5kyB/Bln8RMlAWJ6V33sFwb+GwFlYhmGd/V9R9BA9qyXDuzFsvZsLkZ5U3iNSFWCw9Nh6munVp6qecRRDplnMmKUpWI2ClKUApSlAKUpQClKUApSlAVfaDhpu2wU/zLZz2/MgEFT5MCR9K5V2ntsjri7K8sl9P6kfrXaaxfbbhXdo95EzW2//AEL0G2cDp1+vWrINYcW8efmZ7q9XpI5bwrtjethgblzLrlMyRp8MHlXpg+1OJsn7q66hl+cIdCdDIjnpXjxPs41sF0Ia2T4T5HYHzG1eHDLy5wLoLIRlj5lI5D+nOu5GMXBPBhzvsdU4D2gtYvDg3GyOV+8ERtoYHOrrh/CrCiUReuw0Pl09q4/Z4sZS4lue7YhbivlaTyyHSY8ta1nCPtSthSLyOGXSdCSdtVH61itokvULYSWfSRs+JcIS5LMNVU5SCQducHaubX+Dr3pYhSgPgCkKoy6ZrjN8uvQ86un+0FL1hxfRrTLM5QxQ7lQW3WdN6xeN4pnTVBb7xgzlIMr8gM/Drm3iZFW9PCcU1IjY03mJ93Me0+EBpzaicpJPy8yI05elfox7nKt1ltqDn1mPJcoJ0qVjOGhcqKzFnGZfEGheWbJufyqE3B7lh1D5TnAOVp1U9a1rSyrJH4+Q0MqqjfKyBlDA+pMjU1mcoa5rlViefwn+U9AY/PlXVm4RZuJbs5I7wMLDp8auoD5GJPwkT5yKxvHeylyxlN234Lj5FG7g9RGsVjsknsX1sYXDfd2bqSUjI+3hddGX9CDzFSeLYo92ilCsmS+0iAAP396h2row2Hu2Lx0ZldBzDglWMjyjQ9aue1t+4bWFw/dy6IXYgyAuUQSekCZr5uzpJO1qKOtDqEoLLM1ZxItOG3gzB5npWh7K8DGLxPe3Qb1tdZYwWPXU/AvIc4FZe5wliA9xoUtkWBuRBbKOgka9a6r2Bxlm1ZCE5GIB1H79a6nT9LKqDb5ZgvvU5LHBQ8d7Ls+OKWE7lGEXCo8KplGY+p2jzqRxTEmwoWyczBRZVgRKKNSifua1PHeOrlZbQDE7nbTzNeXZDsst1++uCUUnKNd5kgeX99a3xkow1zX/AEx7zlpiXHYHs3/DYfO+t274mJ3AOw/etTSlcyc3OTkzqRiorCFKUqBIUpSgFKUoBSlKAUpSgFKUoBX4ygggiQdwa/aUBzXtN2XfBs13DLnwzSblnfJO+Ufh8uXpFZnGdl7eJXvMG4zH/TYgD2J/Q13CsF2l+z+GN7A+E6lrY01mZTl/0/TpW7pb9PoN4Rkvpz6ceTlWN7M4hAe8sPpuy/1G49frVde0EJOafiaQ2nQ/3tXSMNx3EWzlvJmI3+Vp6FTFWaYiziFGe0NdfEo/Xetzk+cfIx+I1yc54ClpUL3MTds3DIbwZ1dekideoNTkxFu6QHIKCQGsoVOupEMAW9NRrW6vdmcNcPisAk81IBH51M4d2XtWSTZGVjzIUn9jVbuiiXrcGL4CWsNODsXXzaAOVRT0J8XxVoX7OYjFFLmKa2t1SsIuqqoOzNuSR0OlaV+GBgO81I0zLI28q9L1k5IB2HuY61RK/LyuSeh9ylfhyWbgyAswYFJkBTqAM20HUT5isl2gsN/Ei4iMSzrcyalldDDCN13kgaEkNWivBc7MWgnedtNtdgJqRhLiXRGIGZtEMQQw5MpXmJ3FTw1u9yuMl22Mzwjs++IZjiAbTCbhLBAwMhVBHKTMExptVvi+HjF3brJ4QWVGMb2re0eRaPoK1Fvhq2xdKfFdAzE6yVGUTVbicE3d5GuZR8ypuw6SYj2qtSUmTnlI5xxrhXeY027KAKkC2M0wq7nKOZ1JmrTgfCAhUYiVOYgICYygfE0VrreDtond21CZtGy6N7EbmrfgvZZVVQyZEA0X5j/uPL9avleoRK4xlZtEqOAdlUuvmynuhHiPzeQJ1Pma3lmyFUKoAA0AGwr6VQAABAGwFftc222Vjyzo1VKtYQpSlVFwpSlAKUpQClKUApSlAKUpQClKUApSlAKUpQFdxfs/ZxIi8kkbMNGHoR+hrK4rshesA9ye+QbKYDgdB1+vtW7pVkLJQ4Kp1Rnyc8PGiCFupDdCCjD61ITiAy5gSBzzAH2ka+9bXFYJLq5biK46MAf1qqfshYiEDppHhdj+TSK0Rvj3Rll0svyspbXGojQexryxHaBCYJ9YI/M1Zt2KgkrfYTyKKf0ivlewyiT3iydzk9vxVNTp5IeDdwYzitk4iTbf7vpmH5HnVnwZO7spoFIWCGjWCYb1rR2uxKjQ3CR0CgfuamWuyGHG6Fj1JI9/DGtTl1MMYPF01hlm40xOVELE7Qf7/KrTBcFv3RLgWhPzSW+mn51qcPg0tiLaKvoAK9qzS6j/AFWC+PSr8zyQcBwa3a1AlvxNv7ch7VOpSs7be7NaSSwhSlK8PR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49213" y="-617538"/>
            <a:ext cx="23622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AutoShape 8" descr="data:image/jpg;base64,/9j/4AAQSkZJRgABAQAAAQABAAD/2wCEAAkGBhMRERUSExMUFBUWGBYWGRgYFxgcGhgaHhgcFhcaGhgXHCYgGRkkHBYYIC8gIycpLS0tFx8yNTAqNSYrLCkBCQoKDgwOGg8PGiokHyQ0LDQsLCwsKSwsLCwsLCwpLCwsKSwsLCwsLCwsLCwpLCwsLCwsLCwsKSwsLCwsLCwsLP/AABEIAOEA4QMBIgACEQEDEQH/xAAcAAACAgMBAQAAAAAAAAAAAAAABQQGAgMHAQj/xABGEAABAgQDBAQJCwMDBAMAAAABAhEAAwQhEjFBBQZRYRMicYEHMjVUcpGTobMUFhdCdMHR0tPh8CNSsWKC8RUzkqIksvL/xAAZAQEAAwEBAAAAAAAAAAAAAAAAAQIDBAX/xAAtEQACAgICAgAEBAcBAAAAAAAAAQIRAyESMQRBIlGR8BNhweEUMlJxgaGxBf/aAAwDAQACEQMRAD8AV+E7wnbSpNqVMiRVKRKQUBKcEos8pCjdSCcydYq30zbX88V7OT+nB4ZvLVX6Uv4MuKVAF1+mba/nivZyf04Ppm2v54r2cn9OKVBAF1+mba/nivZyf04Ppm2v54r2cn9OKVBAF1+mba/nivZyf04Ppm2v54r2cn9OKVBAF1+mba/nivZyf04Ppm2v54r2cn9OKVBAF1+mba/nivZyf04Ppm2v54r2cn9OKWEk5Qy2du3U1BaTImTPRQpX/wBQYlJsiyxfTNtfzxXs5P6cH0zbX88V7OT+nGum8E20V5yCiz9ZSQw1JBLt3RIPgiqxmuT/AOYPqbOJ4sWjX9M21/PFezk/pwfTNtfzxXs5P6cbx4G64hwEsfS+4REqfBVXILYEqPBK0FX/AI4sXuhxY5I2fTNtfzxXs5P6cH0zbX88V7OT+nFer92qmSWmSlpPMEf5hcuURmCIhpoWi5fTNtfzxXs5P6cH0zbX88V7OT+nFKgiCS6/TNtfzxXs5P6cH0zbX88V7OT+nFKggC6/TNtfzxXs5P6cH0zbX88V7OT+nFKggC6/TNtfzxXs5P6cH0zbX88V7OT+nFKggC6/TNtfzxXs5P6cM92PC3tWbW00pdWpSFz5KFDo5N0qmJSoOEPcE5RzeHO5nlGj+00/xUwB9lQQQQB8o+Gby1V+lL+DLilRdfDN5aq/Sl/BlxSoAIIIIAIIIIAII9Sl7CHOz9gFTFfqv2nLgLmLKLZDaQtpKBc0shJUeUdA3b8EEyakTKgqQg5JQkqmK5ACw7VERat2N2ehJlyRKUQEmYuYMRwliEolpV1eRVct3C67H2sgqKitLodPVyAZgescu8/4eLSI2ys7O8GokYSmRIkjPFUrStWfAMlPdeHdZVJQRKNdJCwCRhQ4Q+Vsv5lEeZIoapfWQqomsq/WxFrnUaf82ikb5bONJMQtGJEmY5QCWIIbECM/rA30PIxSUnVrZHRYdoprmWZVT0skZq6FWHLrEgJL3IAGujwkoZpnjFNqJMxKT1kAKQoaBkTEuq/DvIhPsrelcsKEtRdVjcknuNjwcgxbdh7uTyVzFp6PpMAXjJwsl8mJKluwt1WJjNzlxpR2ItN76PaTaWABFPOMu4BKkOeJZlZ8mEezdo1FOQompqU2B/8AjuC9gA4DDJg5+6LLSbCpgAVLClAgdRKgL/3EPYtra0Y7xbxyNnKlFEoY5hCASpsy2IlQ55n7o0jyXZZ0IpO905Mwpn0U/AR1cKFBXYUMUK7gIUzN2JE3pDOOBSi6AUSiSGyCJRCwz8hlxYebxb8moQ0lZCxMLpVgTgKcyFA3JdgQcn7I83c2lLQqb0EuQhQAUlRQpa1s4OarEF3JLEF9Y0T3ooJdu+CNSEdJLLcQbD1nxew5cYoG0dizZCmWkj+e8cxHY9lV9VXKm4ZkuT9QYTmrxiycXjdlmfMCFm8O7U+lSTOCJ0skqJSlggnNwm6B/qETr2TZyCCLNtfYCSSqU41wnP8AcdkVybJKSxDRVqiydmEEEEQSEEEEAEOdzPKNH9pp/iphNDnczyjR/aaf4qYA+yoIIIA+UfDN5aq/Sl/BlxSouvhm8tVfpS/gy4pUAEEEEAEbJMkrUEpBJNgBGKEElhmY6luxu5JoKU1M5Q+UrSejT9aXpi5K5/Vca5WSshuiDs3duRs4BdWEzJ60umU4aU4sZjfW/wBOnblnsdHSrM1figECwIYvocwwZrCFHRmbMOIqIAKi+oAxMeDtnz4xaqSSUy5CU+Oyeqx8bUq7yO4NzjDy8/4Xwx7LYMf4jt9IZUVc3ShJm4Sl1eKLkWxv1RZzYEteDZkqYspRLL4nDAHIlgQxuGN8+TQkrNnLUoBJfGSV54ip+tjOgs7Pw77PK2eyeoCMCRcG40GZD8Obx5sstuLk9HSotKVC3b0qdRzMCSUhTKCmwvhUU4kvo7+42ivbYrJ1VMxzZhmkAJBOgGg4cbZkvDPeOYDNACFJZISkK8cgOcSgTZyTbmLmFSFqQMPa7fy8dbl/T0ebJuy37j7BphKSZi0ietjixAlBxYgzsEEJzBseNjBvhtwOn5PUTFIS4JxHrMBhYu5Gbk2GgbODsZKShzLYtfEOeg49xiEujM2YcJAUr6pIckCwu3VsNdWDxeObk+KRq41FMWI29OM0JZKy4IQoli2QOTBg925vlDnfffNNTJRJMlBWgv0gKgLWOBJvhNhc/V9UbaGwpWzf6lQtM6qVfoEnqoJuozSngckBnisKr1EzCWUZnjFQBL8XNweY/BvRxYLVsylKtFn3UoqSZIUHmJnKGBQKuoq5IYDkHBOShk0WSq2PRUy0KkKwEyhiwqtYpcknW+INmWjmVNUql3SSHz+6Nk6vUognMcPfbhyyjV4XegpI6tsHd2VNm9MsAYFLUgoIDl+qTh6pPjaaxG2/tWbTzSJiSULACFG6CHuCwJHVJ4m1s4qm6+/CqYlC7ylXtmk8U+r18jDfezbVLUSpWGcF4iyhhZSbeMQQ4vYtZjrGDg09l7TKttmpShYMuXhQt+pixIBdjgVZtODPwaIVfQSZsp8Q6QuwGeTscTHsLaF40ViVyZhQtiRzLFwzjgWiP8oyZuHeLfwxFBCCppigsY0xaqvZ+KUFZjXil9eaX1GTiK1PkFBYxmzRM1QQQRBIQ53M8o0f2mn+KmE0OdzPKNH9pp/ipgD7KggggD5R8M3lqr9KX8GXFKi6+Gby1V+lL+DLilQAQQRP2NQ9LNAJZIuo8vvPKJSt0Q3Q83ToRKIqVgEpIKQeL5tqzH1aRcJkpVQppjhOPNSGzV1Sz28YWyDiEIqQhjhBNiE4XAT4uFTi4KbcHve0XedU/KkSF9IgTLEy1KPRpThZRUAlgObvwvaOrjxSMrsiDYdPKpZU3pMMyZMUzDrKGIAKJyTLQgKUwF+qTG3bW0JExUhUollYVBeSlPbxdDcm/wB8V3/qHS10t8cxCSUoEoMBYhLJv1HuRmQ941000lUkqU4kLXJ7BfolMBbUDjhzjx/MwXlU3el/2/2OnFl4xpe/2LoiTiWesVEgBxhbQhzk7PYDTTWTU7SwMiWBZ3LXOnjaHs4CEtXWo6KWsDEEuoghWaUuBbQW1e5txUb37YxhCZS2CnKgLWYADENHKh/tjgxYZeTlUWvv8zpy5FjhrsyrZpmTHGFZTZncjg4ztwhbV1CUrIWoO98y3eIUopFPhbCS1jbPJypmFxeH1FsOQJWOaqaSyiyQEy88IImH/uHVkhm1dwPfXgRh/NL6HkbbNydqkSlrllykML2d2fnm8J8a0pUteMzFgEEulkBjjSzPw4ci4IabJ2lShKpcyWQkqK8T9YpwgCW1wxLtqLOo5xs3u2rMqUSjhTKlMDLRic2GAlSiBcZNYAHm5vhxRxTcWv8AJZy12VmckhRBIPYXuQ+esYJQ9g3uH+Y3UshKnxkjqqIYh3CcQfFoWbjePKynShXUmCYkgF2KS7AkFJ1BLPcFrR6PL0UowmyVJJSRcRqeMnaBn4QBjAe2PSIxeM5IlEzaiCEy1KW61B8P1kAdROIjUhILZgNC+aCpiLnX8fvj1UeBIY37I5nE1TPZVcU2Fnz5/vz/AHeIqn6RKuKQCOzL1C3ujeacuBqS1/vj2mlFM0JOpwq4Merpz94EYT0rNI9iFSWsY8hhtSlYu3I+toXxROywQ53M8o0f2mn+KmE0OdzPKNH9pp/ipgD7KggggD5R8M3lqr9KX8GXFKi6+Gby1V+lL+DLilQARb93KBIQynSS61KA8VIFuxyQHOUVeik4lgd5joGyZyxjCQksgJOIWSjMlhmxvzy4CNsa05Gc36Hmz9xjVdEZMyUykALBJcEKKusBmAG4M2UbdqbupJRITNK6gysakgWxOAlPIAHuCTk8V2YidSpEyTPGCYA5lLJS+bKGaFO9i2XC8ebB2rMl1EucVEMtKVKdrKIzPDqv/tjoUZNXZna6OjbC3TTRjrJkpIBSZqiormq8VaUIDMh3D5mw4vA3h2ciagoRJEpctK1ImIBGIgdLgKdXZ3N3SoM+d0pFplIUpRBDYQ5dsyb3BHWBcf290UKfticur6boT0JdN8v6ZUE/7mJ53IF0xytc7s06K7N6ToeiUCTcWe7ghn1zf+PCetpik4rYSEM7uQQcn5pL8HEP9s0shUsLlzSF9LNStL3ZIBBAA8U4VaN1eTmNN2jTBKcQ6RbH6xAHAE4X1OoDRn48ZYJ3ToibUl2Kdl1SkLxpwjCQrxEqYjIhKwX4tyibtGROxdEjplAJYyykulJIWxw6lkqJ49kMtjYJUwLX/TSlylkpK0mxCggqZRsACq2to3bFmVnyqYuXLm4qhWETHAmDEqxxOz2vcZC+UdEfI5zcul6RTi1plU+U4XHRpBBuCMi5cXu+QudIkTK3GARMUhV/GKi5Od8w7XOsG3NmrlTVpmFRUFEEqzJe5cEhR7CYWhUdLwxklKP39TJr5kmZS3I8chw6CMLg5vfEClz9UueRiOlTH8Y9Ew6dmQ/DON8oTApPUxtcJUh0kZZaj8LRdLInuqJ/sRWJIFych90GC7C55RKq1P1jLw+KkskgOEjTLEcz7mjChpyualCSl1OkFTYbhnL8oOQNBQWjAoLP94/xEiqk4FFJZ0khxy/zEdXJ2ijkWSMDGLxmTGBjORZEhM4InBWIqSkgkhnP9zBRuHJ7e+LNsaik1c6oKStSUJBQciwY+L2At+4ipTUJYMS+sSNjVkyVMxy14FsQOByLHRrDvHZHPJGiNm36EJUU5u7HQg3BB7/fFUWli0XjbcwLQFFn5aXuBy/D11DaEtlPxjnhq4mz3siQ53M8o0f2mn+KmE0OdzPKNH9pp/ipi5U+yoIIIA+UfDN5aq/Sl/BlxSouvhm8tVfpS/gy4pUAMtjy/GVyb1xfpW2ZHyaqslMyaJQQkA3YgL7GwhV/7rcIpuyENK7TDShpSp3CmIOQuWuwJsMi54JMd+OC4Kzmk3yZlsuStaxLS5C7KGYI1JGuEOeTRZ6/cmZT4lIwTpZZiXvyLthJ0IOovnFaoagy5qFIKgQQQScPbqwD8dM46unaCKigWlIEvEEolyg4KrYuqyesCQb8HfnOabi1XRMEmUSo23NmyU08t0plhsDlRUQQGCmCWsC3I52dltzak+RQ08lZYhQmqQQMdj1TMvkpyySMgFG5smpNtGnC0ISkKV9YXU4OmIFgTow0z1dbF2bLrFS3wLUhaptRiJxKHjYBm9gEYi31mtFXFLbWiSv1klclMqeg4VzhOxAFiAVkYeLFBA53HGIGzdkrnTMALN45IJwjUskElg9gHsYv++9KaoyESR/UWZhwMoMVJSpKRolhLQkZXUBaKZSbKBCiZmFScWOWoKSWAZdxzVha2rsM7453GyrjsaSdgVKwJcsLPR6qDu56oQnMEdYYQ7gOQMoYbv7QnKWmmWtcnCsFYWVJwqsD4zNZ7KYMSHhKZs2n/qUM6cmVOswPXxAAqSoJzAJstg9+BZ3UU20piJcxfR+MP6qpiQsumwUpanZIKgUMwvZ7xzZMCe1V/T6l0xDvbRrE3ERNP9xWrEMTZoVqkgA8nbRyiUgWa5Omr6evhF4q9pT5XS086RgnKACUqdRbViFYQC5LgF+MadpbENOETVy5ZdCVdRThJPXBAzcAC2V4leU8cdxf399kOFvRWZWxlkkLdBYkBnJI0zYDmT64j1dKZSmLFsJLXHigsSOGVuBYw+pkpmPNF0gPgJIdi6TYh3LFndgIYy9lqU4mJSpSsIdRaxyCQWYZaMH7zxy/9DJF8pVXyLLEmitTdvzF03yckmWFhbFSilJwlIZJPVtza2ULFIIsRoDfg1rRZZ6acOlL9VzfJ8tORPqMJps0TiCyQqwswSdBYM2Ub4/NUnuNFJQaI0lgQ4cO5HFtHZwP5bOPauYknqJKQwFy7nU5WfgXbiYxSuYgKT1gC2IdhcO2j/dGp46+SkVTPCIwIjcJuhAI/mRjUo90UkXRguNktLApNioeprju/AQFKcLv1gcms1mY8bn1RHSgksBc2A5nKMmXRslqUsFOZcEDUvm3u9cL6m6eyLMjYCkSUT1nCVBSgDm2LCksf9QOeYydoVbboxLmKSm4axtccbRg1ssIIc7meUaP7TT/ABUwmhzuZ5Ro/tNP8VMCx9lQQQQB8o+Gby1V+lL+DLilRdfDN5aq/Sl/BlxSoAve6GxUT0SguYEJeYVPZkpQFODxJYNE/eOslrMsyFnAiUkYLgpUFEdYc3xf7meFewasy6VRSUDqgHFclyAAkGwOZxaYdHvrVTMsdKSkKAUdSAoYkls2Zj2R341dWczCXXkJIwpcqJch+FmNtNXz5l5lJt+oCVSxMPXBST9ZiC4CswC9+JzhdUSsKrMRoxfX3dkaydY6VGLXRS2h1sinR1ivCkgdUuAxcArPJLp6ouX5RL3U2rLp5qpiioDRKUuDq3NmYCzliSwhFMSVJxAFmDnhdvUTx1EZ0TC6lADrMMySEuAQMgXbnlFHHknZZM7hKXIUEq6iV9QoCiOriIIAe4PWyzil7zz6VUmZ0U4JUsJUZYuVsoIP9RTshgbalHOKhK23NUR0kyYplOXUcyoKd3sXH/qOELqtXWLOMv37n/zGMPHae2Xc9F0XsCqlUsySJspAYOgTAFLSVpKVLsHF/GOQLcYg7H3NM1aky1IWZaUqWCoBOL6wBNlWwh3F1equ1s9aziUsqUtIKr88IB0bqi3ZDjY28aaVEzCkFS0lN0hQBc3AJbLi5vqLC7jNR12Ras6pI26hSJaJ9OqbhSlPTJS3XBGJOQCUhfVABuwYHODfifKmITLYjqB7DCEkGxychz2X1ig7rbxzJxEmYo9EgqX0YOYIILsxUSVG4ZnfhD3amzJk5MtKClCXHVYgpSGDqVeyly1N2DgI8/KuMuPs2jtWJ1iTLRJQlQOHx0pOayQzkEuAAA3LWMKydOSRNIQHHVKXIFmGRd2u7i+WkOpmyiAmViwAjo7yn6xdyc2DWDPc2Y3hRt+iSiaUArUEBhiw97YO3g7v2Rw5YLtkpsqteVpuFZhKTdyWyKm0LnPU90RjSApCwoYnuBY5tqb+qHkyTLcrVck+KBYZ3GfIdloX1qQcgABb+cYrF+ismQVVJBzP848Y1qpjMdSUkkXUANOLDLL3iNk2nWoOlKmHAFoYbGqhImJWUg3Lh9Ckgu3aY2U3DcSlJlfMYmHG0qFJdUsEX8X+Z6wpUhixzj0YzU1aKp12asUYlXdHqhGCxFGaElO1VIStAJKVYTe7EHECD2xFrarGstcOWOpyz9Xvjynl4piEs7qSPWQM482jTplzloSSUpLAnMjj3xmyRUrOHG5nlGj+00/xUwoXmYb7meUaP7TT/FTFS59lQQQQB8o+Gby1V+lL+DLilRdfDN5aq/Sl/BlxSoAtVBJekSsPZZB7GDe8++MSt/UB90a9gLKpCkvZBKiOLhvvETZlHhSlT4n0HC+vcfVHo4ZaRyyWyMFRvStJBBF7MXNv2j1KVOSzNmWsGUPVp6ozVLSzKSpK7XGTZXBNi/ZHRZWjCXPKQ1iGOj569ofujPEkpKsIdsw7AuMxkP8AFz3acOl+/Q6xlTKUk9U3YhrEEGxd7EdsGkDeqSlaQpLAlTFAzFrEPmHfi3qfOTShYCcJxuSSDmkWKW1VZxyPKNCgfGKAwY4bgG121HFn7LRPUuV1VIAQWfCcZVpcqwsQbsQxDHi0VbZYmzN2Fql4wfFZKg9wWtqze68JazZypZ4jjw7eBt7jqCBaU7VlGQoS5hSprgve5J+q17WszXFhhd7L3l2enDLmSlKISEKmF1E8SxZwLXFy3J4wWSa9WWcUys7l0GKZMnXUqWhwLsRcKBItiAFgbWNi0dUraiXLlBUk9QEF0gHCn6ylE53WbaObRQd7NgGnSiqppiShRClYSSyg7EsGI07TzjdM2rjkY0hRZIbrZH64PBNm/wD0Y87PyU3k7T/016/U3hVcfkWba6ZUxeKQtKpqknFLBASvq4nS9lHELDi3APRZiiolSwQXva76hn7Ynzq7qhYZKnYMpTpDHCEqJZsxh/06PC2pXMXcmwdn5sX72EcbyqfZE0aZk4DIOm+eY/nCNKpoIyFuz74lUyQRdIU4bLTEHKTopgz3zyiJNoiklizXDtxuPX/jKFGdMhVCiTd3yflw7I20EnEoJAN8uVs/WQI3zKRRR0jgMQGu768mDd1rXiZs4YBdJZIxZ63CUtzNz2PmL1nPjE1xY7lTFtQhUt3u4zPq/GI86U8sYs1ZP3l+5vfFg2rQS0Jl9YrWpOIuGSlLYgUkK6xJUxdmIFr3T1s4BIBGV21LgC54NoeMXdpl4w9+hBW0nRliQXv67j3REULPDGom41qZiCWu9r5vxYRDmMNLGxycfzXj3x3xbcU32Zur0Q1KjXiJLm5iaqiJSVB+qAS40iAMiYgERUONzPKNH9pp/iphNDnczyjR/aaf4qYqWPsqCCCAPlHwzeWqv0pfwZcUqLr4ZvLVX6Uv4MuKVADXYM8hSkjMhxzbSH1LXAJCb2UCMsgDxyYKPu4RUqOfgWlXAxbdo0Jl4JifEmJStJ7cxyZQI7o6sLtUYzW7JkytSsgEBnLC7M40a+Xa9+EQ55L6DMOMOhubC2mcRMWX8bs4Ru6ZV08ySOLHF+MdcVRldnoU57uJv+zW7o2YFMwALcxxOhu/KPUAKseOn3xkuWEs57/4eUWskzTtQ8SFcXIcWJCmz7TfjGta2ViAtcgWLEjiLHTKIxVmDfmXj1KikHIj+XBOn4woiyQmsBN/5643lnub2Pbwv2REXJdOJIJAsbZH1WH4GPJC2swPa/8ALRFCyz7PxzgmWkqQ1gQ4SASS1i97lz+8WKbsj5IAiYpSulclOF0q6uIhKi5BUEkMR42EhwIpez9sTZZwpu3F765Ai/KL9sLbEmplKlzkJSWOFJKiCQmzEl2YgAPdjd3J480W0bQYlqdmJVxDvhmAJCCDcYkjJVy4uXNyIh1Evo1JTMyWCAoPhLFrE5d4/d4unCiiSmXPNQpRwzZb9EsC5UetdQYA68RqVO0NmmYiaJllpFwbAFndJsUulKnDcQ3DycmOtSOhJS2jXUyZaGWlWLl3Zv2k8O6PKxKJhxhZQGA0dy2n1rntt6llAvBNVJIUEpfMgs1rlmLs4bMcoY1dTe5tdsLABzoHuzgXy7zHL8UHx7/M1jBSTbVL5Eb/AKetaEsrMusK42HfYOe3uiVs6VLJZayEO+LUgB2AzDln4Ang0YKAKQNWtcjV2HMnWIyScIKS3Ds0/wAe7nEptvZf8NRXwnqalLpBAcJBc3Id1HRmyz4kRr23upO+SirlgzEKUvEQQWSCyWHBg2pd4kbvbEVVzRLSrCLqWthYAsSzixU7DnwMdJ27WdREiTVJlgIAMyYonRsOBKeuTqSQA4sdO/FG9s5pv0fPmIiNS1x03bO4CVFX9WStYuVyuoTzVKVYHjh490c22jQqlKKTdiR6uUdTZkeS9o4ZZSMzb8PVpECaWT2x7GurVcDhFSSPDnczyjR/aaf4qYTQ53M8o0f2mn+KmKlj7KggggD5R8M3lqr9KX8GXFKi6+Gby1V+lL+DLilQAR0TcTbCJsoUs9KVoCnGJ7PY3Bsk27DfSOdxK2bWdGt9DY9hsYtF0yslo67vD4MClPTUyipB+ofHSbki1lNbLPhFRnbOXLWlKkkFwCbsR4yT3pf/AJBizboeEBVOZcqe8ySGwqviSzN6QHK4jom1djU1dKKgkMvrBaWuCHBDaax0LLKOmZ8U+jhSSLOf+Mhbjb3Rtlz1ZWPbl2F4a7z7uzaUpK0gglfWGSiP8WI98JErDZcezhHWpKStGT0ezFAnIDs/5jdSLWhQmS1gKQxHF+/+WjQA45/z1xjMlMTqOPuiW/QLDJ3gnqk/IihJcnCcIxhRcnr5nNVze5vrCaZQrlFPSJKQq4JFj2GJWw9qGQsKezMyk4k6WzsLZhoz3o2x8pm4gt0MMKSGEskDElPJw8Zq06SLejZsTZqZpbGlKiwGIsHzz1FtP3h+aZUhWBd8i6VksxzsoFQvyN83ijJmEZW+/wC7KJSqmYGdR5AubHL/AD74pKLfslM6dsmvTM6OUtabqGFZDFKmOFTkA65NqQQ1ohbbr1JmzTYmano1AsTfEAcRyVd7cM7vFJoKtc2ZJlHrAqTqbAF1Fxewcxbd56yR0YQkvMImYw4ISAlxdsyzMP7gRwjyPMXxqKfW/wBDswPTZWELVMmqWV4kpZIU91MGuOFjEpFSkOQdDmMojSKcISz97M+g7mEMtkbnT6qSqZKv1sLE345M2vGMOPNkObiyLIrEzLknCmz8rDPiQIkKqJWE9cBxa+mTM1uLuAAk6tGmt3Jq5QIMsgJtidk5jEeszDK8VfaE0thxO91AZYrt7iPXFv4Xk+yy8mSVUXDZe9UmhE49WdMUEJSE5MMwqxGYBLcAOLVfbO9U+pmGYtV2YMBYZZ/zOFBMYFWkd8YqCpGDbk7Y22VtVaZuKYpaiQQ5U+YbV3sYy2ztFK0YCxIFi93xEXtwbnCJSmjWokmDAJtfhENSnLxIqlt1fXEaIZKCHO5nlGj+00/xUwmhzuZ5Ro/tNP8AFTEEn2VBBBAHyj4ZvLVX6Uv4MuKVF18M3lqr9KX8GXFKgAggggB/sCuCh0CyLnqk2Y8CeH7RdN2N710KjJnArkuxF8Usu7jlmW9UctSpriLpu/tVFSnopuHpQGSo/XGiT/q/tPdwfWMrVMzaraO7VFBIr6cZKBDpILvbMEcRHEt5935lHOVLUnqE9RTWIN7Hj+8btn7x1NAoolKODF4ixY3vbQ53DR0in21R7akCnm/0ppKCgmzrGj3DkYg2oNmNheMnB/kVa5HGgS7cYmIli+T+7iwAh1vPuPOoVKKklSXGEs4IViA7w0btzKREqbMM9BP9CYuSWcKUAGUj+4jxhbTsjd5FVooo7EM6UkKYpwHk7X1I0jX8iOmE3zxM/Y7P3Q42dsgz1JBmBC1lwV/WfmrO4I5m0btsbs1FMo9JJXxdjhL8CzHu4xHMniIEUyrc8sj6mPC8aVEuQRqdG5xLmymthYgaAg56k59saVuzu4yuQS9jrcZxVyJo3buT2qpZIcOx5A9U5elFl25KSipnl3wTljqh+qSkB9PESB2KOcebgU6JcufUEJUqWxSDcFQsgWuXURlwiNNpVf1FKIKlFyGZiwfv4++5jx/KknLf392d3jp0QjXkgqU2InEbC1mCRwAAAblE7YO9/wAmmpICwljiAmlLk/WD9VJZg/vhaqW6ilCFLUA7JBJ9QH8tEnZG4U7aMtU6QuVhQcKkrUUqQXuCk5FmOgOWYMaYoPswm23s62N5PlEhKQkpK5eMoLLN3YJOS7Me8Bny5BvRscdIcBKiCRMOiVOxdhozMOYHivFi3UlVGzpkyVPQ6Slkqf8ApBbhQxEM2R1f1vHm8FKZdOTMU8wqsVKSh1KJUWloxYll2cnU55x1lDn9Rs8ygnEWxDEm124nk4IHZEAhocLEyeXOJQSGdyoJb7r8oR1VlEQBgtUYqXhGI56fjAAwxHL/ADEWbNKi5iCTEmPIIIqWCHO5nlGj+00/xUwmhzuZ5Ro/tNP8VMAfZUEEEAfKPhm8tVfpS/gy4pUXXwzeWqv0pfwZcUqACCCCACMkLILixjGCALnsfbsqqAlVKsCxZM3Q6DHz/wBXr/uDCppJlCtUqYnGFnNJKVDVExCvF6wIOuQyYGOegxYtj73qQgSJ6enkDJKiXQ+ZQrNPFrjk940Ur7KOJ3DdOvm18iZS1TKKEJ6OaoEFTi6Zg1zSDd3J5GK1Sy5MhU6ir0LVKKgqUtJOOUQSAUGxAUD683d40bpbXkEqmSppJwMlJxYk3FilPjhnYvYhN4t42rKrkYKiW6wUgzEEpIY2spNnbJiIdDs92VsyhqZPQypoqMIZPSJSqYgZENMSCBpl3vEHaOzplLM+TSqhPWZpQUUkWc4pa+klKSweyU++Nk3cGUppklUyWtBtMBUluawCp7tYAd0NaOgWmd8sqOhQtKcA65uGfEEq8Uu2otnlEWBDM3amq6RM5EpRS3ipKFl8gBhUhWtgBCb5mhSjglzAwKilaSlbf6BdKz/pcG/i6hjvTvPKqpvRS1ISgnrKAxlRZuoB1jYad9o2Sd5qiiACJoUixEqeggkdj40O+d+btE2wKanZSqWS0tMwspMwuMkpGZYMOuojuA4mKzvNvUZiDKIGLECSEsLZMc3Dm765mOiTNszKhfT08hU6UU4JkoAKw3KlAuAXsGIcWiuVW4pnq6fo5pcl5EyUqWoFywlzCsJIyuWfnHOoXO2a8qjSKlu1JnE46dahNBYstKVs79TEoYssn/CLpszfGZJRjXJR0yiEqnKThM1OIkgqSWCnLlV9eTKazdhMtBRgTIs6hPqJDk6HCkqWk8gC4IiHKoJxBQmelrklImYRzWVlIKXAuoRuZDTbG9vSLUSgIdGA4ZsxWuZm4QUi7snMgPYNCzau1RPCQqYCZaUgKw41C4D4yEjG9utYeqIlbsyQj+6YUnx1lkLObJSgOU2ZyQ72J0gbamyD/wBqSlFmdLgczckj1wB5XbSVLRhC0qdxm5Zm6owjCOOpMV5TDrK9Wp/aPJtSlOXWPuH4xDWskuS5iOiVsynTio37hwjXBBFSwQQQQAQ53M8o0f2mn+KmE0OdzPKNH9pp/ipgD7KggggD5R8M3lqr9KX8GXFKi6+Gby1V+lL+DLilQAQQQQAQQQQAQQQQBskVCkF0kgjhF12J4VamUyZ7VCMiFu7eln63ijQRKbRDR3TY3hBoZ4CTU1FORcAqOEWAZ0uB2snsiRtzdeXUp6WlCqtWbqq0rS+vUuQOwa6acDjfJrVoLpUoHkYm0RTO6bF2TWyuqJcmnDXMuQSsat0hQRwtaGNPuQJrrVMxHUqSConnk3ZHFaHwg18nxKqaBwxkj1Ewxk+FzaScqg+pP5YnXzIpnaNnbCEiZjSTJszJSACeOEJfTjElOzUnHiqaiYFXZSw3MdUOByjhk7wrbQWGM7/1Q/rwvCqq3zq5llTlkcMSm9TtDXzGzum0Rs2nBxCWpQDgqmOtwbDU6RT9teESUEYJaAG1JHuDRyiZtCYrNRiOS8LRNMsG0t5zMUTdR90JaisUvM90aIIq2TQQQQRBIQQQQAQQQQAQ53M8o0f2mn+KmE0OdzPKNH9pp/ipgD7KggggD5R8M3lqr9KX8GXFKjpHhb3Yq5u16qZLpaiYhSpbKRJmKSf6SAWUlLG4I7oqHzMr/Mqv2E38sAJoIc/Myv8AMqv2E38sHzMr/Mqv2E38sAJoIc/Myv8AMqv2E38sHzMr/Mqv2E38sAJoIc/Myv8AMqv2E38sHzMr/Mqv2E38sAJoIc/Myv8AMqv2E38sHzMr/Mqv2E38sAJoIc/Myv8AMqv2E38sHzMr/Mqv2E38sAJoIc/Myv8AMqv2E38sHzMr/Mqv2E38sAJoIc/Myv8AMqv2E38sHzMr/Mqv2E38sAJoIc/Myv8AMqv2E38sHzMr/Mqv2E38sAJoIc/Myv8AMqv2E38sHzMr/Mqv2E38sAJoIc/Myv8AMqv2E38sHzMr/Mqv2E38sAJoIc/Myv8AMqv2E38sHzMr/Mqv2E38sAJoIc/Myv8AMqv2E38sHzMr/Mqv2E38sAJoc7meUaP7TT/FTB8zK/zKr9hN/LDbdLdKtRX0ilUdSlKaiQSTImgACakkklNgBrAH1pBBBABBBBABBBBABBBBABBBBABBBBABBBBABBBBABBBBABBBBABBBBABBBBABBBBABBBBABBBBABBBBAH//2Q=="/>
          <p:cNvSpPr>
            <a:spLocks noChangeAspect="1" noChangeArrowheads="1"/>
          </p:cNvSpPr>
          <p:nvPr/>
        </p:nvSpPr>
        <p:spPr bwMode="auto">
          <a:xfrm>
            <a:off x="49213" y="-685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20" name="Picture 10" descr="http://govcentral.monster.com/nfs/govcentral/attachment_images/0009/8812/earth.jpg?12456936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AutoShape 12" descr="data:image/jpg;base64,/9j/4AAQSkZJRgABAQAAAQABAAD/2wCEAAkGBhQSERUTEhQVFRQWGBcXGBgYFxkZGBcXFxUYFxgaGBcXHiYeGBkjHBwaHy8gJCcpLSwsGB4yNTAqNSYrLCkBCQoKDgwOGg8PGiwkHyQsLCwvLCwpLCwsLCwsLCwsLCwsLCksLCwsLCktLCwsKSwsLCwsKSwsLCkpLCkpLCksLP/AABEIAMIBAwMBIgACEQEDEQH/xAAbAAACAwEBAQAAAAAAAAAAAAAEBQIDBgABB//EAEQQAAECBAMFBQYDBgUCBwAAAAECEQADITEEEkEFIlFhcRMygZGhBkKxwdHwFFLhByNicoLxFVODkrJDwhYzk6Kj0uL/xAAaAQACAwEBAAAAAAAAAAAAAAABAgADBAUG/8QALxEAAgIBAwMEAQMDBQEAAAAAAAECEQMSITEEE0EiUWFxgZGh8DJC8RQjwdHhBf/aAAwDAQACEQMRAD8A+fSsNF+RgSdA8TFIXYvF5l5QmgCkkvViz0Zm8OfCO9nydqO3LOXFObFKscAsqSN0uObGDdmgFYOVnL9NB8oBl4V8pBqdNQKV+PlzEMJE1lggsAWs6TQuC1bxyMTetX72bZLbYIQtKM6Ve6S1dFqD+lfExHEgpQCDRTDqCLeg84Jx+zyvfGoDgVejP0ZoswODC5QSsd0n1sYsl0WqclXPH6lXcSSYKrDKMok2qXvfU8AxvyhPjLklVSXJ1d+PF40JmGRJKVVZwDxS3jz9IzqJOeYRoIpy4FjaUfyWQle5JGIUjK4cKu+qXrXR6iD5+KBmNumxBDtUDdL1BHPV7RDCykzFKBYBCVAf77/fCPcFsKZPQpctLhJZnDqNCEgali9PCKskFFX4Y93sQkpJUoAEvvcKOx9fjBWB2P2kxAJbNU0fU8KvT1gzDYNS5GcUUEmWdC4KSk+g8UmBtnbRIWlK6KTVKhSvMWeK4R134Fk64HkzZiEoUUvZJA/mzJ9Ckn+oVoxA7Awbi8W4BSe9ccCGf1rAwm847X/z8UseKpc2ZZStlf4eImRFxmRWZkbqAVmVHnZR6VRF4FBOKIqIi0pMVmWYVoJExEJiZlx6EQKCVlEehMWBMTCRrAoawfLFiJMTMwaCIGfAoNlhYRWqK1LjztIASXZx4pDRDPHhVCBPFRUtEWGOAhGrCDlEdBBEewnbRB0EPFGJw4SlSmqQR1JDDzJg9Ij0KSpWQpqAFE6JrTxZz0joZWlG2YIW5Uhb+AS4/MwfwAB6Ow+MT/wsAOinI2PI/dHhirDGpH6gaU+9YpmLygqNgKxXDFFJykt+foaWR3SPJAYUduBo3hE5QAdgzwqTtlSlMlAbrXxb6Q1Srj9fXWDhz48rqHgWUZR5FXtGkqAqwHqTA/szhMy5hNg1PE/KGu0cJnTTiPiDB2zdkdhhsyiyplE0uNVNowNDxPOMebG1m119fZoxzTx0Y/HTskyYlLsUh/5lDMfWkH7DxysJNSXIQshKiL7rF0jVgfJXRl+PkviJieoHgwHpDXbWBZCFAHdCj5kX8WjC8TlGSfj/ALNWtKvk1OIQhJUA2VRUzcGAJpdyDyduAMZ1WzQVAmhBY8C1Pk8HTqy5U4OQkAqFyEzAM/rXrF8vD94cCCDoQUpIb1HhDdH0ijeOTtP/ACmvxyUZMjbtFeOwQAChrpxHHq9D4HjAYlw0myyUZdAXHiKiAlSSI6nS48mOGibunt9eCmck3aKMkeGXFzGPckaRbKEyYl2YETyx60AaylUVvBNOEcUcoAQUoiCkwSswKswuwbK1RWpUWERzQBrKXjomoxSTAoJJ48zR7LQ8EJlAXrAoNgxMRYwWtQikrEK0GyhjHVi1idIkmQTC6QlDR0WGUeEdA0hs0IlkR5hZBAKj3phc8QBRKfvnBhl5WN+n390i0Yci7g9HHQGLpLuZEvC3MMXohflnmHWRFO3cIZkpSUJdRKaDXeEGJR0jzE4ATRvEhKaljUlSkISHBDDePlDdRfbkl52/UXDTmrMNLQkM0pSlAAuXA4+5X1D8Id7M2wlShLmoayUmo6Znc63rXzh3P2Hh5qiuYghZJJIUQ5OpjyR7JgkBE1Tu4o5DcnFvu8cj/SZcMtcX+5r7kMnpDJew0hTqLyxUtfklr1tSvxgTHEzDmBYCiUu4Sl6JDxoJuGD5UdxNuZZiSfMDz1YUrwb6R1Mbcn3Jfj4/yUT9K0R/J89x+CIxWZqGWkkdVhB+saDF4F0KTxBEHbS2VmWlTWQtJ495ExLf7SPGGS9ngWLwIRSlL5DKVxj8GX9nMHMSFIUN0GgNaGh+D/3hv/hhQVAd1KiB/Kzp8gQPCGMnCkGkE5T4/Y+kLHCoSUl4Vfvf7Bc9SaYiQhqGJjCIVUj5Q3lJSTvARZicCkh005Re5CpGYnbNrR2imZgCKh400jAjUkxfOwoCXbyia6DRjDLOoj0ySYeTkA6CKZuDIDt5QdRBQMIdYrnlmHHXy+vpF+LxjJIqNLEN50Nx5iMzO2gVFKugNdUk1+cc7qupraJbGDYy7Rz5+lI9ABhOjEm7058evUmJid16vT0+/jGCPVSUrH7Y2MoRVMQdInh8ckhioPzo+mv35QUmVmqKjjHXw545EI00LVSoj2YgqfJMCqlGNFAs97RrRUuZxjxSIgUwoxILjx48yR40AJYJpGrREzOJiBQYrUiEYyL8yY6BiI6ANRrs4YANx+g8Gfyi6XMVor1hHg9odmQwBBACgeKaHoeXLV3L/D7Rkq0QehD+kHo80Jw+fJzuojJS+CwLX9/pF88KEgH880AjihKW/wCUwH+mK0z5QWykllMEtQhX5b1fS3DUQxxwl5SjeAQlSXBo9SonjveiRGibUvT/AD+cCw9Pq/n85AisgOdOfCHMzDqkIS7Ba/NIHA8a+Z5QNsmbLVK/EkqRLSMxKmYkFt1x+agcVpAq9sdqtZJA7NRSvTc3ezKHu4VY8CYxZ+ox36n6Vy/n2NEMcscb/ufH17hUlJ0U3jBIUv8APGfn+1ElMwpSVKYsVMBWth9Wh1h5iFpCkzBXQuDGiOXHk2i7M+mS5C0rOrHwi1xwgYoArnHrF8pAI76SOsRuN0Omz3sQdSImmQfzAxJEkfmT5wUjCj83rCOSLEgT8AToIl/hyoPThWsqPezI1MV9xjqItGz1CoJ9IuOZmUAfD6QWonnCzbW35eHQcx3yDlTVyagOw3UvdRpQ3ZoWWSlbGS9gXFCWjeyO12NvAxYqahaHFjQWqeD2fkfrCab7WJKEpWhaaMSFByRQs43eJatC3NKNpzZUzOghSCKyyw7QDRWQMFUIzA3FyIyZOsV/A+ijz2xZOVIoS6iajunnq5Pq+r5CZLAHMnws9Pv3ecPfana8qZKBkqzBRJyqIK5dQcpoCU+FGDFhXOSpedgPXz9BGPK7dmlKkXCUWzCw97QHh+gr6xUMUxdqi7WI1pEZpcsO6LOKs+vOHmw9ihb58igLpKihaebqGRuLk3sHhEr2C3QNg1VdDDlr4KuOX6Q/winAfz/vWJJ9kCneQ7HzHlTppWPZaOyJSshuJNKUodbgUcg3jXgUoP1cFE2nwXTCOUBzZIMFLCT+pSPQl48l4TNYj76R2Yzi/JTQuXgYiNnHSHC9nkff1jzsjzhmEUjZfFoj+COghwnBPeLE7PFwDTlC2ERL2eoBzAcyS140M3CKNgYFXsw6xCCPsxwMew2OBP8ADHQNg7i+W4zNVwQd0pBBSQXvTLV/HSPBhVhWdLFu8kkApprWtK04R5+JyjMSKgpfMQWIPCrneFzrwYCYpZIzMVAMx0Gpc6k8621jzMbTsv0+5qNg48KQuYuvYpCxV98qaWnV94Avds3WCtjyV4siUxKVJ31WYEEVVqpWjNqXuyPATiZEuXIzJmTJwWrKmpUB2ctFS2VlKU7Abx4PG92nNTs7CgSiO2nOEFqlQAzTKM7BqAM5SWFY1PqZy8+BY4Ifpv8AkR+2W3mmJw2HyiXIO+yd3PYAJdilHd/mcaCMnJ2qpp0z86q8KBhTypAU6dkILqCzRQLKSp+8CXqDTjrwrcwyKSkUBzXdnDMX4MT4CM025KnwM1bsjhsDMmuUJe5bMOpo9Sb9BS0PvZhEyXM3pagDuksSHaj/AFEKpW3exU8tOdVN5QYDSwNS/h8nGD9qMSpJzZQKNuZVVd2twvzEacU4YvW27RTljOSpLY1M1D7rh+B8NPEX4xXtzF9iAhOkqWrNqSpJJNKEhVPLhCjaOOTMkp7EMpte8WckuK1KgXNssJJe0O0CgtSs8twf4g/A0qxro2sV9R1DnNZobCQw1Gg7D7fLFnJJOW5Kt7TnT0hhg/alcoArQcjsVPZX5Sw3Twf5UyStoqCMktOQWUod4tpmNbEnxPFoabBwq0LoRvVU54cRShBfm8Uxy5MatMu7UT6Ts3aHapCk5gOYPobEdIPRNPH0jKYSUmXOlrl5ZYNFpB3BVnoWAfwqCGjXT1ploVMURlSHJr6PcksBxJEdTB1UMsLKJY3F7AW2dvpw0tyQVqcIT+ZQD1b3RRzzAo7x8uxu0lzCozCZi5pUmuoYZdKMVGgtQUaCdt42ZicT2xLZXSBcIASFAcbEk0uPAHY/YeTaUqUAWQ8zRyEJ7T1Zq8RGHNN5JbcF8YVyBY/CqloQHzEg5mdiUFCWq1KGZ/qDmQpTtAhnOV2Dkuzl2a7F34gEeOum7LzqKmcDdSkPVkkqJ4jMpLcXQPdMZr2k2SEpdLsN1/zKcFQDUYEkFdipwLNCOFrcvoV7Yw7pJFGNRqCb9eINmtA0iWUozi5OUX8eRoAP6hBeJCjKGYEKCATQgkAgMXvd+igdKkp2SpSZYCT3QpVg+YtdjoBU8/Cu6VMVcA2GwzjOzAcjUgOwLivwryBYStoKQMyMzpJqGzJIBAItqzi3e0MDYvATJZyzELQ5YBaVDMlvdzXvxsIJkShMWctApSiK6ul0HgQDTmRqaDndAoFxW35p761KSb1LPzHCtOR6gVJxod1JAOhBNRcMCfRxBWO2VuhaRQmqeGl+tv5jzZSpDFjYHpaobwi22NVGl2Xj0GpU3PLmSNACFK3R59aw/lS2LhKC4egHoWTTmfOMRggQMwuHfmy0pqOYVXj8X2HxqpRADql5kpUCRuEijKNhwenFiATfiy6XuVyjZpcyTdJ8H+cQ/CpNifJoOwWHCg9T1v4vWDk4H7aOssiqypIRqw5Ao8UjBTFcQOtY034ZuHlHLBFgIncG0mYmbJV+ZXnA87DZb+rxqVS3v6RT/h6eHnA7g2gx65Ffe8v0jo1qtlo4DyEew3dQO2fLsFipaQoEE5hcZgbjQn0NL70EysqSyAZulACDyFg3p5QkmAp76SksOYI0Ic/UQ59mVmbNTKQGUxdSWKQm5zpItpe55vHn5RtbGjk1nsBskmYvEzMqUJJSgUA4KUTq3d/3cAYyHtptz8XiVTARkG5LDHuDWuqiSo9QNI2/tjtcYTBjDoLLngpoA4lNvEnm+XoVcI+dy5AUjc71XszaEeor9Ieq2RJOtikSAMrF+NGY6jn1glRMualTJrVlAZCOJBGlehrEcDgyEqWosEAljqaABuZjXbU9jicCgnN20pDsGq5BKSSH3Q9OUWQwyluvBVLJGLVmfVMzTlqksA5U5SlJAAdgAGFtPR4jMXoFEkFSiQwcnkbcrROXKKZXZpG8psxF1GpLm9KBrV4vA+JASkJ965ozPWsZG9THYdseQhS95QLgEAejsaXHN+saTHTkTJasKEJCj3JliktQApBKUu4Ic+YhZ7L7IQppqqJllRmOWAAD73BLPziS5kubPzy8yEzZpUgA7xCiK1NCq7WBU0DLgbSfzsLFooxmxlykpV2eUquN1RzAOSk3G9owIBarwKiWvtKqIISDvA5g9D362HwEa7EYLtsOJUwkDMSDUjM5ASxJcDhp5wixuwp0mW75kA0BdSGDaG19GLRT3VemWzC1e6Ddj7V/D4kypwo5LirXFKs1X6AeDn2nmKmKTIlVRLBWoDuqKqITwIDkV4nURkJkkLyKTSa3FxmSosK13gOJqeYjZbHwhCEmozJDg8XDAg8GHrG/podxOEfspnJQ3YHszYZUFAiroL8QvMTXkJiOR84fe0U+RhcQvFTlVVKKEJFVFygkgaBwamnRixeDSZYAIagFRwtdtGjObf2cFrKyNXa+ZTEJKlKcqIBNAzcdRqeCUI2SOVSlRkdue305YCZIEhAoMvfIBo69OO61eMZ6Ti5mcLMxbg5gc6gXFaKeh5wfi8CTPSi720diSRQXuKatD7YWxJfa55geWguR7sxZKiEAUGVkgqN2lkXIjFkyaIuTNCQhm7XVMzFSlKKk5XUSSHUkjqQUnzOrwxwE0rsf3it1JZwhgAEoGqmYOaJp1hX7RT0nELyAJq4CAEpSSzpSEsAGs0TwuJKFkIUktmLgkA6FqOaaUprWqf1JMn0P5OPSUKLky5bIpvJmEkqYhYqAx3iHLqNN1KfVSAM0yUlJyk9oipytUKSXDp04gKLlQqF2Dw+aWhKklIBK5hDuoApcPYKOUAP7yuCqOpErKpCkmhKphy65QGtxKkdBNTwjNN6XcStuirD+06KLmy2C2JUjeFQygpJuClwf6r7zh7T2LKnLeSupzZklwp2UUHKrmGpSKdtbBKf3sqiDVSRQIZySOCH00NLEQmwm0FoUkqLjLlaj5bUJGjBncUDxphPUrGHeG2OUIDii6dDMSgpB/qS3hDuZgP3kwEUKkjw7FdPAgaaQPs3aapoCFpE2WoVIotDA1KblNzxFdBGowsxExIJIKqAnU5aAnm1404oKbEtor2HimTlNVJcdBp1DdWto5a/jBxgRCEgk0j1S0x0MePTGmAvOMEUrxT6jziiYoaQJMXwYRaooIYqbzEQ7U8RARnRA4kcINBTDzNPER0LjPEdAoNnzdO106SwRTKhQCg9QdOZIpePonsrsZGEkqnzgmUSnNMZyEpSO6HJL6lj3jwAhF7FeyZdM+aCVCstBpl1zHnwGl7tBvt7tFSx+FktlBBmF7qAdKH5UUeeXhHIUK4LElHczW1NppxUxU9amUaJQW3Uh8qQLMA3ByVHWKDjlKKQpKEqs4SkU8GB/SF/4GYCzej3flF0pZBZaXHINyoWaK9Dveyth01A3Ug5g+ZVGtYX4w4lbcmZOzzqCDQhwaGhFas2kRwGxEEjNNCAGzUKjWtGoeA6coJX7PJctPS2jpU/09Y6GDVp9O5myNJ0xbjyCp0EgPcaB7ddX6QFNwWYXY/D7+sPRsJP+en/afmY8nez7KSnOCFVcggNx1JGnpxapdMsapoZZHJ2gPDbRXkEsk5EsHDNMCFOnSoGh4seEQ/xhScZKmMDlCWDBgEDKGAajACHCfZpDh5wItRJsKXf5RWn2ZT2wacO4S/Zk+8A1+vlFyxTilYHkTYyxPtcmbLUlSClRFCDmGYd0kKtXrQmDZHtFLTIlhWYFSSbA7xYqykWufM8IUj2VB/6//wAR/wDtBg9m3lGWZj7wUFdmaUUCGzMxd73aK83SrJJTcfsGPLpVCDHlGbMi2tG9PGN5s/aaChLrSFNUFQBe3G3D7EIUeyCajtX/ANMjoxKmPhEj7GAt+9NB+T/9xbixSx5HJLYXJkjOO/JqxMzVCs3N39YFx2HzD08+HP8ASEUj2PIqJy09Et6hcTn+y6koUpWJUwBJKrM1XOag0jVKW26KEtzN7bw4Ck5WckZOXOmg634ioZTdyTkUtiEuwAqo7xI4EDKLe6rVnW4NBXOdSioAtvVIc9aG5Iq1AWdix2mmjksS5Lc96tbFyHHI8z5rqZKWSjoq0tzDTFlMwlIYkkAX7zgiutfj1iWyXCkryhYfKElt4qzgOKm4tq3MR2PmZZ2YhmUCU8MpYprzDeEX7JlrmSpiQBkQrO9SUuCAkMbEgV45ah41RVosT2GWx8SXCC6knKCl2JZstdCwcH41jRYl0IzAg7pynQlJdg1BUJHIS08Yy0rMgAd1PAXOuVXUtu0ejhqjVYQdpIEsgb2pDsSUVU2jM4YOC9igqx5EoOythk8AqyneZCXBD5syAS7cXmD+kiMJt7ZXYLADkHMQfFinmRx5xrsTMMua6xUkWo2UTV6cln/aYHmTUTd2a3Zry1feSSHzvxGbyURxgL/afuSMlwINj4tUoZ8ub3stiWq4PukM4IrTnXZ4TFJW0xLbwBzD3g9cwoMwqHH6RmsfsmZLmV91iGYBQu4HBmDabo0g3AyV5zLzpSO8LMQbE0JfQ/0x1MM0pLymJN7GgViecUrxEBzdnzRecPNP0ipWCXrOHp9G9Y6+pexn7gacTzipeJgcbNmH/qBuqT8IgdmL/wA1/Gn/ABiavgndLjPisz4rOzZhsoN1b/titWyJg94/7j8zAcvgPdRcZ8dAp2Yr8581fWOgavgneQzwG3Ey5KsoBWEnIneqsVApo7da0tGTk7RmpJ7VKnBVmU4u5KnDOCTxixOM4FNNWZiD1qeX9o78QFGpAJsXceSuGrdaxxFkknaOjOClsy2ftxKWYFai1HSK83Dt1GkVLmGbMSMQvKke6gFQf8oKQxLM5Jppy0OB/Z5i1oExEpCApOZLTZdy2U6N0uGrWkNVeyuJSgGbIlUDEpmy0geZAHQE+kWrqW/63aK106S9Jn5cqSFOCUl3sR93hrICTRK//ar5CIpwcupCCogEsCC2gBZXH48i12GWoqYSFIqCCoOQQzNdKS4d6ljzjTHq4XUI7v6RW+mf9z/5GWEweRlTGLsUpoCoau4okFr8Y9KJilFRSkk/AWA5C0V/4JNWXVmJOqlZj5/pB0j2cDbyq8mMXrZ6pPcSW60pbARKklymnQfGLU4g8xpbzuelOUFH2bDhi450+cFy9gIA46d4/Q3izuRKHBi8Tn5eY+cTTNHE8Ln6wRO2MgWOXxDfKApsrLT1eLVJS4KnGi8X0bmC8XImj+Ly/WkRwGzJi2LEDnQeANfSG6USsM5mqBZrnXgka36xRl6iENuWXY+mlPd7IGwmEVM7qC3FQA8nJeMF7bbdzTTIlK/dy6kgNnWmhvYJLs4oQFXYDaYzaqpiMiXQg3bvEahrJToxfpGO2ts95gRKopRC1bpBJAISS5uHcVDMDwMY8ryyjfC9vJojHFF0t2Kdkoqpx3QdaDd0JubXLudLQZjsQFEjk3Ig6abpYtYuCDVlJ9WjIooSBkKb1uMwSBod0O5qQfCFOMnOXFTUdQbg+h9bJL8WUKyDSRmsQlUyaoJBUVGjXJABenLXxpGq2RskycOZ/wDmJ7GxotaStKnuN7Ij+smxBKGfKaewppaugdjcmp687b5YCsBOLB8u6zOFoyqSC4cEKAfoT7zq6eJJr8DSeyEK8ErLKNClQK7AmpKge6XOrM5zMXsCsDj1IQorIVNmZUSw+YqUtRCbGz5piiLk3dTjSbMwSFYKUkMc0tAuHUCN0Fi4AcEjkbxjds4HspjSyqiSlBDuVLISpbigTlBA/hSnmyZ8O1gi7NDiMH28vOhypIMtKqHMham7S1coSqvBiO9CvE4FQTupG9lQAfcJ3gXLOWWmunlDbAYtKJyZKCVIQBKbTdASpxcF0rS2uQWYQ1xeFScqgCySTbgzat7o/tFGDHri4eVx9f8AguSOmmhNs9YmoSlXec5XoSAFlNDoyQDoGSTWCdn7KKSCoENZwroRSo/UQqxMlUtYUl8qXLMzkkhIb+QP4RpMBORMl5qAh0LqwdIu3MEHmSYfpVoydufHKFlurK5pY1NP5Vs3UlmgYlBsWPJ/m8ELkyjcJbi9eHW8QmYWXqw6ki/Mm0duynYoOHBGpHMa+KflFE3BFizer+bRf2cpJplpYulvO8cEI4oV/W3wUIlkAxg1D3QPEfBopXgTck82y/IRfNky9CkdJiz4M8RMnWo5gkjXVRP20SyFBwx5eQjosyq4q9I6JYDb4H9k2BlkKUZ01QYnPMASohmdMtIIFLPrV4eyfZrBylJWjDSEqT3SJaQRVgxAu5vCOT+0aQSApK01bNRg1KhRSb0oCKu7VjM+0vtoZmIR2JP7vUFVSamtKUBalqx55zZ1LifUsTiUpQS4Aaj0FoxeJxq5hKs6jXQtyoLDwEZjFe00yYK9ooBNwkkboawubVMLpW2mJdCrAHfLE26aWH0hbsDyJG5wyUM2Yv1P1giWJfEHxb+/QCMns/bAUB3BxFynqc1ufPSHSFngVPQM9vD76x08OicCpyd2jQyQkMAwfTl0i1cxIDlh16xm0bRSlgVAHg7N1Id9dPGPRtkPRSnI7wzH1I+Bry1TVp44G06h6tVaAB7V+UCYja8tByrWhJ/mD8bXfkKwvmYwTQUVBNCXI4eZiez9kIlFJZgxq1RXU/eto0LLFL5E7Emy9crtQMqSQbEhSNW94V9Yvwfs9LlnOveIqSTQc8vzL8rRXtD2qlSRRiqzO5qGDizDV6RlNp+0xmhzNQOKE5vVRSxGn10VZMk/StkHRjx7+TT7a9rwgZJKXLlyRRJ1FLm4pZi5jHz8WtSsylFR4/QVAtpCvG49auOUcaesVScSSHL11FR5v842YIQg6XJmyTlP6GwxxFH9CPkIgcTc6mlyWv63gIYgAOVpA50+VDE1TRlf3d4PXKcocsXYsK0J6RbklHhvcSKZV+ID5XoCw4lwXU/gGbnzdZjJjFyWc8Hbw4PRtbaxcZyElDGhAJ5CrvwL0hTtRRUUgF6WarilvD1jz+RJ5duDTu2WyN6eknLQBTtwDgF2qGalSOdI1oxAZSSwSqlH5uBxqT5xj8C4UAxLsTVjc6sWqbNDlOIABISaD+YU4kfSOj0+imJOxxsXbY7AIIbKVAcMpOdAAI91Kgm/uwPj8UAHFVF3vUNu1IZgct9a2BCgcDKGQHOSS5Nncl7O3w4VhdicUondUzc8vxv4Q+RxWPcVf1DrYUyZLE2aoMkgJCj3iokhxx7yyOhFyYfHEqDAqdTn8uvEnRmq4qDGQ2Zi5mVSHzEgsM1aggeRJV1eHGKxZCwQCEj9371w4D+LDW45xz8aSmpI0t6o0OJk7MbIDsSAnll56E+Jhbs2Z2eWXmDKNSX7wCiCQK8RAqJj3J8yLdQYjNmEkPopNLMyh1DM8bMuOMql5RlUvA6n45A3HDnQBdOB4HxUHpAi5yxloFfwsoP4KDX4PeKVYsn3ldAAfR4pOIKRTzBb0YiL7FGEjFF2ylIPAptXSx8IgEhVMqRcAEJqz8AL8+PSATjT/mA9T8aNEfxFCoKHknKHDUow5NA1ECpuBSbB1aUINDof76RE4PiCDRt7n1HKBpeMKmSas/eDjVmJq3UxMY7L7qflWzioPlE1IG5avZxfvepPqHHrHkRTj/4pg5Bm8LfAR7E1E3B9p/tDnTUqTuqSfzhJI1cZAkCr1AFCXfXMyJrU3a1chy73Dt0av0XJmPdRbz9BF81YBAdQccW5OeEcrSlwbnLcbnHUdZItdLhmsGLDj5m8Sk44KWplMxYhVBUs4NSKvp9YSonLclzyBNS1dQXtWkWYuWAQZjBSqkIYliL2oH8/WA4XyLovkfYbHlHdXmYh94M4LVb5nS8MD7QTWbMctHYtTwr66jlGal4ggEhVSzBQykOxzMm9GqR9ILQnOlwtTFlIo5zWLU61p8HTQ09mTtvwzT7OX2rpsbk19A59fq5i0ZC7kigqQ3CgHypRiKgwg2VjMiCMrTBYkKUFBnBId9airiwsYbbNxH4hIMtEyYXylKElTNUWqKgEE8RYxYpUtzRFOtx7gdo5S4D29eY8vGF+19uYialaMMlJIqs5hupYuvJ3lgBKnIDBq1BENP8Aw/MmYZ83YkHKUBBWoALamQkFx11cUaC8DsE4dC0/hDNSTulQRnCWAIUVMCGzEEBFTlpQxW5tseTpUjDy/ZadNUEzZqD2oUU5QpWdQBIS6t0KIDhy1WFoN/w8ScqJaZYxAUFKH77NldILgudQUqlkjvUrTXYqZRMqXhZZSUpzpMvOogAKypK1oBCTY1O4GBeE219moWUTUSErXLUd2YlSyQCpQBzuEZVVZKzmB4EAtLM5cso0JAKsbh1TxJnlCtwKEzKFA7qioFgnKsMdRYMzsI4jYaJYRMQM8iYe+EKUsIDKK00CDTNU0O8yd3NC5Xsyiak7mVqlRUu5UolJy5kilG3WrBmCQyBLKpiZafdKxR9QklgAeVaHWHxqTdxZXKURRP2ciZMzAFKaEBSsyknKxSpSQBdzbXW8VSNjpSe44qpncA8wXCfIRrk7NlOMsyW9Gqc1Lmhuftouk7IUQAVEVL7hys7M73IGtKW0joKMfszudGVn7LSBnAIy6hO7bUi/Wj84VT9mOTlBJ7xAvXUpFeJtH0eb7Oy0h3JJOar/ACIGVrmtzAWM2HLBQSd3kWBJL1TlLp5vXxjLlhvsTWzBYPAsoEKIYF92r2ytqWIrSsPZcgBNipnD5WNbuAaivE9Ydq2LLclyzhgeBJY+dv1g9eCklFDlVwCTdjcJqHHXq9IOJuNiylZk1LSAyh0aoII1I0YfXjAUwICmIFRWwDcqU/qBFqRrpQRMPZq7woHcZlEUZNw9at+gM/YkhSySSkc1AZTW7ucx4O1b8JknqVCp0ZzDYVIUMtK3dLkgVAs3QnhaGM/BJUGJVfMRlD1NSWPwZyYYp2GlKHSvMACRRwx1ejVYMbuP6hJ4zDLlcABiQrMngwdyPUnWkJFbUNr9yqZMd2JOUEnMAD4A3+6CKM7gapelgH8GbTjDCbhksCpKuhLuRSlQoX94HvDS4s7ABNQQUmtquzsQS7vq4ubh4slJt0LaIz5Aygu56EC9Q/zeB0gqsplB9R83+MWrwzpGQhWahS4oefHwrXjHgwxYqBN/5n1djVtLm/KLNQ1FCJp5PxzB/Ih4m+Y18yC/zj1aVI7yeFbGurEV/XjA7hdHCSB+QMW4ZWcRNRKLZruwU58CfRUVhZBq4uKinO+tLNwiwzVy3HdqxBDW4iod9G460MMOcyspDitAQH1YOw+MTUQkiclrjzI9AI6CDs969iv/ANRI9I6DZDF4fDLU4AAtU0YffwjS7J9hMQpaV9mpR3VNmS7FRTmL92xISpifCu09m/Z5lZvw8uXM1BQSEkAgkFRUxPKlrEF9zhUMkAm3Cw6RzpT9joxh7nz1H7N50584/DhynMkusodmZBIIbjZzxoar9iuGbdXMdqZlCpcuTlAYCnryj6DKmCLkLhNT8MbSjBj9jOGJBM2cDV8qgCfy3BAAbQfIA3Z37I8PKJadiFDVJUhjVzUIf6XjZPFiDSJqZKFuC9ksJKDJkS3D7ykJWqruSpQJJ56WtDZMthRgLs1BV6D1iIVHpVSAAkiJPEH0gfFTaNBukQqnzMxfQev6QDNlA1yh7uRzdwRURcVOWEe4mYwPFqfdfhCX5CxPicFUkJD6Fw5N3zNmFf7RSnC1BypJ8L8So8xrUwXlzU3SC7g68aai9/73S8Mgd0C168vIWpGrFwZ5UyicStLB01uXAPWlPSBsbJISp1FrnQ+BNtK/GDFhq0szvq452iqcoK3XqGoOQIsaDyjSpUiqUUwTESgtLkA0TlLuwYAVB6PblAs/CqOUJJsSHqB4vS2pND5FY7ApVQjpUOlzo3UmvVqx4mUS5qd3QgkByCGYOK2ozcAIRyK2gFLpcgpIHQ1sXDEgEOGo4bnHduJgIzBJFcoJ/iuelACDxpYRxuz0qJWkKBFCCyqCg6BuB1tofMHhHKgTvZSUtZ7t3SXehPMwr9xPgrxOCCqM/ABW9xOUPVw7s+jwJKwYUMoCHYkO9QQHZyHalPTSGRG4BlYksw952PJmu71IFRFSnUFAEoJAzKFCDx/lJZ7sxD6QtsVpFAQi5Jy2JbMGCXNTR/GnAUgAyy+ZLDUswLH3g6hl8WGo4QylomIZyVZQKBRsmpUBVR4gu2r6xMYdBSCrIMwqWSwdwXUQwFiQHO65NiYmluCm9hbI2WhbELWCoORcFrMCCpWW1LOGAvAc/Y6QpRQpZUokgFyivFYqkvz5UJo0Vs4oNQFAMxdlJXzUCdA4HBndo5U6jAhK1UoClgFEHvCgoC7EAFywENGW9h0XyI5+AmSyykp4bihmICqGgLbzVoTTQ18lbOmJWl0AE2q2oCQosGDkGvwENsxUhpmZThRLZqEFqC5ItlamYs149w0pIGZLAAliXb+lJB3srBueodncmyxRS4F88TlDeSoAVNSmjVYUSKH8r14QrxRSQHDEOlQPEUCgbn9DbTWmScpQKLASEVAoXocvEqyh3NXbgh2glmBCize66XIoc2UWcMzg1s7wGw0J58k5gCQUqenBqe69ebFw0VDDtvJJI4KTflq9OLFoPmozOlIBAoaJcKDgcOVWAvRgYCUguU3LsNQctHD2c6u14F+5AZ5v2D9I9iaqaDTncPfKfiY8iWQ+4vzr+v36RIfekB4bFJI3lffjBEvEA2rGCjqBSXeCErgNKosCjEIFhUWBcCyyRBAV9n6wBSx7R4VF20iOeOC6vBIWv99IFxKq+EEAwJiLwZcERTK1PM/FvlFWKnaM/iInKsPH4kxzVoKjVvt4MVewsgcLNgAksDU3rXdFb/GIhWhrbmTVv5vE+sSmJFlJdR4JfzIFOpH6QmukceYb4EsPONKZnaKVpDhq14861JfgXiCk86h7Nw1Bs3PhEVLKgQxrrQJUBwvw+MVmaReqS4bLVyoVJ4eAi5SRSy1GNClFtHezuHpR2OvSPJamyMN00NCzEKAdrB2BJ4gdRFSyXqbgg04HjY9eXCLcOEhCirKpnDliAzEhRYAFnH9L+7CslkTKar7qnDNUPSjtQcPGIBBcbwBFLtlOmjsdQGsYrl4kEBTtWgDU67xADFy54dIjMO86GaozEMkvZm0/itweIIUypwC3CmIqQoMkEmzitdHDVcNaITlMwys43OKioEDc97joS4NIvTJo6jlBdibOz6pKl1NSUkEtXhIgsQKSyHtR2qV6njlck3ZmEVtULQAnELH51AU3e8FJIFLBwR3izOGCrHkTiDnG6XykuFdd7ugODRII66+gM6Vp3gygFULizJoUu9TusAOhpxGdIGWWwUzswAbMkpbKCeiWA6NEe4idBHZGZuoZwjNlDFTAOCoZnULsXZiDC3GsTSrCrFKUIDjKnfDMT72rivEhwosJbg1SRclyCBMABoS9SKgEuAAexm8f3j5x/wCWkJbIkO9iBmNnrS8SOw93wUYafLUXJOcMSoE1YADIFEZgNGJIYmrxbKxTJJCqEMVDVRUxZJcGgIckM5MUT5QNFA03qkEICjRJJJCjYuwL5QSxYg4yYpCioManfqXBOXMxN6cDShhuBkxxPnqDlKhLNFboSXDF6kMVMXYNUhuMLsQlRCgsqyd9LFIZkqSh8tblyLVo4aIYHGZhlJ7oOQEFkurOcwbK4Z2Iu9CaKHnY1qZQcwoCRVxdhZNbXpEsayatlEAsX1U7gEC4AAqOQNOFI8/FuxUTldd+84ZVVPmIcAPqzs8ey8YFJyqScjgpLkhOhVktxoG+vTpde0Ir3AzsRlYkNclxprBQAFWzRM30y1EFrGlA2pjoJlLw4DTM4WCQQl2DEgAMGs0dAsI8kTS4qdNY2mzk7iOg/wCKY6OjLLk6a4L0fSJp+/KOjoQhePvzESlXjo6FAXJ7sSRY+PxjyOggIi8D43Tx/wCJj2OiPgiKJXdHh8osanlHR0WwEkQSgFRcA0PygbFH4fMx0dDsrK33kDTL84lOFRHR0Rcig8pI4e//ANrxJSBvBg1Q3ILVT0HkI6OhlwIK9tTlDIyiHNWJr+6Ua+NesXJVXwfxKS56mOjoAHyV4dA3Swdkl9XyLq/GDsMndV/CklP8J7S44HnHR0B8gAJsoZZdBvOTS9deML9rLIRLYkOS7auhV46OiFbFihuTegHgJZIHnWLcVOUHUFHM0ku5dzLlkl+JNXjo6H8CAk+arKouXyFTvXNunN1ckvzieMUThMOp97eD6s6yz8HrHsdBfBI8izGJAk04J9SoGOTMORRcuyBfTdjo6IhgxCf33+nKPjlTWK5R/eEadpKppVRfzYeUdHQVwAVHErBIClAOaAkC5jo6OgNbjn//2Q=="/>
          <p:cNvSpPr>
            <a:spLocks noChangeAspect="1" noChangeArrowheads="1"/>
          </p:cNvSpPr>
          <p:nvPr/>
        </p:nvSpPr>
        <p:spPr bwMode="auto">
          <a:xfrm>
            <a:off x="49213" y="-441325"/>
            <a:ext cx="18383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5886" name="Picture 14" descr="http://media.pcwin.com/images/screen/dArt_Tropical_Islands_vol_1_11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88" name="Picture 16" descr="http://t2.gstatic.com/images?q=tbn:ANd9GcQ6CKNAyO34cnBJYSXtWwN3t0r71KCTvPid5nkRMt0AWBzUmP2-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743200"/>
            <a:ext cx="1838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AutoShape 18" descr="data:image/jpg;base64,/9j/4AAQSkZJRgABAQAAAQABAAD/2wBDAAkGBwgHBgkIBwgKCgkLDRYPDQwMDRsUFRAWIB0iIiAdHx8kKDQsJCYxJx8fLT0tMTU3Ojo6Iys/RD84QzQ5Ojf/2wBDAQoKCg0MDRoPDxo3JR8lNzc3Nzc3Nzc3Nzc3Nzc3Nzc3Nzc3Nzc3Nzc3Nzc3Nzc3Nzc3Nzc3Nzc3Nzc3Nzc3Nzf/wAARCACQALQDASIAAhEBAxEB/8QAGwAAAwEBAQEBAAAAAAAAAAAAAAEDAgQFBgf/xAA6EAABAwMCBAMFBgQHAQAAAAABAAIRAxIhBDEFQVFhEyJxMkKBkaEGFFKx0fAjcsHhFTNEU2KC8YP/xAAaAQEBAQEBAQEAAAAAAAAAAAAAAQIDBAYF/8QAIREBAAICAQQDAQAAAAAAAAAAAAERAhIDBBMUMSFBUWH/2gAMAwEAAhEDEQA/AL2otVbUWr6C3zVJ2otVbUWpapWItVbUWpZSVqdqpanalpSNqLVa3si1WykYTtVbUWolJWotVbUWoJWotVbUWoJWotVbUWqlI2J2qtqLVLSkbUWq1qLUtqkLUK1qEspa3si1WtRauVulI2ohWtRalpSMItVrUWpsUlai1WtRamxqjai1WtRarsUjaixXtRamyUhai1XtRamxSNqLFa1FqbFI2otVrUWpsUjai1WtRamxSNqVqvalapsuqNqFa0ITYpW1O1efS47pHCKwdSdORFw+i27jfDmkA1nbTIYcLz7y9GjttTsXOzinD3kgaqntOcLh1HHqbatumtIHvOBym5HHb1bE7F8+/jeoDi26iOYIZOPmuulxu5oJptcSM2ujKm9LHFMvVsRavKrcbaGHw2AP7mYXFT4rqXVmvFeLjlsiI9FO412Z9PorUWrz6XF2AhtcehaN/guxvENG5ge2u0gjvKsckSzPFMSpaUWrNPV6Z8AVmgkwATB+q6bcTy6q7pPHSNqLVp1Skz2qrB/2WRqKBcGiqyTtlTuQdufYtRaqNcx2A9p9HArcZgq7pohai1WLfogNTc0RtRaq25jmgwDBIB7lNzRG1FqrI6j5p2qbrohahWtQm5o/Pqld0kNIEGNszzWGvAiRMdUnP0t5JfUPoAAUeNpgJFNzvWovP5HHEe3r8blmfTVhdbEeb6Jhj3AlxGOpUX8Ro0f9HcOz8qdTjtHyNGlc0+850Y+H91fIj6PF/XS24yWg4yumm9raceGBbkmdys0Ndw6s2376BjId5PzXT90pOZdReXs/45H0XGerxn4l1w6XLH5iUaVU1aoAZDRsR0WXtbNjbrp5lVua0Q2lPYYUnvJiGkOncAnCsc2Mz8NTwzVT7XZUFsSPEc2AfX+y4xTfDgCQ5vujHyWi7wqgcQ8wIgu5id/ynumzUEhzrRDs3uOStRnr8wzPHOfxJt1FVtRrS4PO3nwVWlqnNutJAnIaYC5qmqayoXPpacjGXOhy19709dzGU/DdVe72Q6474TLlj8THim/bt+/1Q4++wbmNvVaqaxxaCRiTsZnt6rn/AMO4kWg09GdxLSC0HvPx/NWdw3UiHO0pIOSWtkyfquc83HH26Rx5yhrOIPY9vgw0xkAypaXiGpZXFSlWqeJnMz/6PVWqcN1TNRSIouLAYc0UzEDvEhao6DU0g1zaT5LiL/Bkgfyx9cLcc/HGLnl0/Jlla447rqMOLg4Hch2D+ivp+P1XWgGo57jFp8wKNNwHU6kzAoNPtl7d/QRlfRcO4ZpOHM/gMmpH+Y/LvmuHJ1vHjFR8y64dHnOX8Qo0dVqIfrHFjSMUxg/H9lfLfaXgXFqmufqdH4lXT4LWU32lmOmF904gZUnPjmvzo6vk22e7xsNdX5vT4rxTh/k12ne5o51aZa4fGPzXq6X7QUtQGhuoFKpMWVjAPoV9c90gicHkuKpotE91z9Jp3HqaTf0Xojrv2HKekn6lwt1OpIl4qz/xeSELtZpNKxtrKFNregbAQnmx+Hiz+viH6D8Jz3UX6GqNsr6EUD0Wxpp5LPciGu2+V+6Vw4GbV30eFcQrNBp0HPHUtgL3ho591A0NplgtPUGEnl/F7bzKX2c1bwPE0lMf/QBdNL7JVZuY0UXdWVS0/RelTGtp+zWcR0dldVLU69ojw2VPhH9Vznlz+pbjjx/HmDgHGNM4OZXdWaPce4On4nKo/S6kj+PonNI5m39V7VLWa1xAdonR1bUAH1XZaatMGoLe0rlPLl9txxxHp8bqKVdgMUXj4SoUOE6/WGaencBPtVPKPr/QL7Rwo0zIAu6mFg6ge7k9sn6K9/KvhntxLwtL9ltOBOt1Bcf9ukIHzOV7Gh0mm0DS3RaanRB3cBJPqTkqzGOduI9VQMjd49Fzyzyy9y3GGMfQEk+39E7SdzK0LQJASNQDnKxTdmKY5qotaOq5zW6KZqEpRbrdVHJSdVXOXLJcrSLOqFTLiVglZuQtslIrBdlIuVLbkIUrihC3C2nKo1kbrz6Gs1hHn0tT/s5o/ILrbWqu3pwf5l0mJhiJt0hoVAFBjnmPJn1V2CqfcHzXOW22hWa6N1EMqZyBPJUax34yPQKKu1634zeZC5vDbzknuVoBo2AClChNEmfDBP8AKExUj2WgKchKcqo2ajjzSL3DYwslJBovJWSUIQJCEFAkISJVAkgndZJRDKRKyTAJ6IPtCdjzRQd0LJmTAwhBttFv4R8ltrAOQCAU5UtWuSYwsSmoNSiVlNUaB7pPDiIa6DO8ApIlA2gc8nunACzcglBpBWZSlBqUpSlHrhEOd/RZKOY7GEA/OY7BAs8t0jtI+aYwY/8Af7JT5RI2wAgR26D97JHHLGy0QYj3z15IcPO1rcgDbv3QYcIIxPbr3KCLqvYbnkmBMtbsN+6QAc0t6dOSowXZwC4dQhOS3G/cIQVCaScrKmhKU5QNCSEDQlKfL9wgEIR/XbugDt9PijkZz35fvsg/LqlOOQ6YVB8fj1QcDEA+qI81sGenP4pbukbD5BA/dAGAcTz+CDgxsBsJ/PolMmRuef6I94xnoEABmOfpgJNOXP2G0on3G5cfacg+YhjNhuUCGBBm52x5lMYNuIjzEJVD5g1pPeOaKsG1ojBm0IhNAzJhgQAX52aOSHm6GxMbhJ5tAYNzy5BFFxOWtEIQGuj2ihAwUwshNBpEpckT/dA1qVhOcfTPJQOfnKfPB26clkmNie3U/ojsIkfJqocj0CfMTufr++6XtEWyemcn9AkIIJxA3P73+KB79D+QTmZN0DrzPp2WRlsmQDyG5ROdpI2A2CB4HtCAdmjmh0iNi4+70SBgmIe4/IJNxIEku3PRBo5dDSY948/mk7zQynsNyNkifLYzfmQldZ5WiT0HJBp7oAYweb8ksU6cDJ6oMMy4yVkSXS/fkOiBtkNNu53clMiKfxdzRVcS4Mbz3R7I8vlAwSgTj4YDG5clGY3eeayDJingfiO5TqO8KnA3OECqVAHQCcdELLG+XO6EH//Z"/>
          <p:cNvSpPr>
            <a:spLocks noChangeAspect="1" noChangeArrowheads="1"/>
          </p:cNvSpPr>
          <p:nvPr/>
        </p:nvSpPr>
        <p:spPr bwMode="auto">
          <a:xfrm>
            <a:off x="49213" y="-433388"/>
            <a:ext cx="1695450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5892" name="Picture 20" descr="http://www.destination360.com/north-america/us/california/images/s/california-dese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7432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h.fastcompany.net/multisite_files/coexist/imagecache/1280/poster/2013/02/1681409-poster-1280-water-vapor-bod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28000" r="24219" b="2667"/>
          <a:stretch>
            <a:fillRect/>
          </a:stretch>
        </p:blipFill>
        <p:spPr bwMode="auto">
          <a:xfrm>
            <a:off x="1143001" y="2971800"/>
            <a:ext cx="2667000" cy="6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wintervsumm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4114800"/>
            <a:ext cx="1730245" cy="1314450"/>
          </a:xfrm>
          <a:prstGeom prst="rect">
            <a:avLst/>
          </a:prstGeom>
        </p:spPr>
      </p:pic>
      <p:sp>
        <p:nvSpPr>
          <p:cNvPr id="365570" name="AutoShape 2" descr="Image result for melting glaciers side by s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572" name="AutoShape 4" descr="Image result for melting glaciers side by s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5574" name="Picture 6" descr="Image result for melting glaciers side by side"/>
          <p:cNvPicPr>
            <a:picLocks noChangeAspect="1" noChangeArrowheads="1"/>
          </p:cNvPicPr>
          <p:nvPr/>
        </p:nvPicPr>
        <p:blipFill>
          <a:blip r:embed="rId9" cstate="print"/>
          <a:srcRect l="18533" t="14845" r="18533" b="19794"/>
          <a:stretch>
            <a:fillRect/>
          </a:stretch>
        </p:blipFill>
        <p:spPr bwMode="auto">
          <a:xfrm>
            <a:off x="4876800" y="4114799"/>
            <a:ext cx="1828800" cy="1304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</a:rPr>
              <a:t>Climate Change and Pesticide Usage.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05201" y="1752600"/>
          <a:ext cx="4419599" cy="3048003"/>
        </p:xfrm>
        <a:graphic>
          <a:graphicData uri="http://schemas.openxmlformats.org/drawingml/2006/table">
            <a:tbl>
              <a:tblPr/>
              <a:tblGrid>
                <a:gridCol w="134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State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Soybean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(Ha *1000)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Soybean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(MT Ha</a:t>
                      </a:r>
                      <a:r>
                        <a:rPr lang="en-US" sz="1100" baseline="3000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100" baseline="-250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baseline="300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Minnesota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2,513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-28.6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Wisconsin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628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-26.6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Iowa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3,741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3.20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-23.9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Missouri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2,247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-17.6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Arkansas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1,308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-10.9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Mississippi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806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Louisiana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449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4" descr="usa_blank.jpg"/>
          <p:cNvPicPr>
            <a:picLocks noChangeAspect="1"/>
          </p:cNvPicPr>
          <p:nvPr/>
        </p:nvPicPr>
        <p:blipFill>
          <a:blip r:embed="rId2" cstate="print"/>
          <a:srcRect l="41483" t="2530" r="28207" b="10118"/>
          <a:stretch>
            <a:fillRect/>
          </a:stretch>
        </p:blipFill>
        <p:spPr bwMode="auto">
          <a:xfrm>
            <a:off x="1295400" y="1752600"/>
            <a:ext cx="16700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828800" y="2193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498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28035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260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7400" y="3641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57400" y="4022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62200" y="38703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8" descr="http://mizzoumag.missouri.edu/wp-content/uploads/2013/02/soy-b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18288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81400" y="5257800"/>
            <a:ext cx="521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>
                <a:latin typeface="Times New Roman" pitchFamily="18" charset="0"/>
                <a:cs typeface="Times New Roman" pitchFamily="18" charset="0"/>
              </a:rPr>
              <a:t>Average soybean yields don’t seem to change </a:t>
            </a:r>
          </a:p>
          <a:p>
            <a:r>
              <a:rPr lang="en-US" b="1" baseline="0" dirty="0">
                <a:latin typeface="Times New Roman" pitchFamily="18" charset="0"/>
                <a:cs typeface="Times New Roman" pitchFamily="18" charset="0"/>
              </a:rPr>
              <a:t>Even thought there is a big difference in minimal </a:t>
            </a:r>
          </a:p>
          <a:p>
            <a:r>
              <a:rPr lang="en-US" b="1" baseline="0" dirty="0">
                <a:latin typeface="Times New Roman" pitchFamily="18" charset="0"/>
                <a:cs typeface="Times New Roman" pitchFamily="18" charset="0"/>
              </a:rPr>
              <a:t>Temperatures.  Are pest pressures really changing?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066800"/>
            <a:ext cx="4400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How will rising temperatures affect pest pressures?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42048" cy="548640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rgbClr val="003300"/>
                </a:solidFill>
                <a:latin typeface="Baskerville Old Face" pitchFamily="18" charset="0"/>
              </a:rPr>
              <a:t>Does Pesticide use change?</a:t>
            </a:r>
          </a:p>
        </p:txBody>
      </p:sp>
      <p:pic>
        <p:nvPicPr>
          <p:cNvPr id="3" name="Picture 4" descr="usa_blank.jpg"/>
          <p:cNvPicPr>
            <a:picLocks noChangeAspect="1"/>
          </p:cNvPicPr>
          <p:nvPr/>
        </p:nvPicPr>
        <p:blipFill>
          <a:blip r:embed="rId3" cstate="print"/>
          <a:srcRect l="41483" t="2530" r="28207" b="10118"/>
          <a:stretch>
            <a:fillRect/>
          </a:stretch>
        </p:blipFill>
        <p:spPr bwMode="auto">
          <a:xfrm>
            <a:off x="990600" y="1371600"/>
            <a:ext cx="16700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1812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2117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4225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879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260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36417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34893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http://mizzoumag.missouri.edu/wp-content/uploads/2013/02/soy-be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18288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505200" y="1013998"/>
          <a:ext cx="4526461" cy="531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1" name="SPW 11.0 Graph" r:id="rId5" imgW="6297480" imgH="9171000" progId="SigmaPlotGraphicObject.10">
                  <p:embed/>
                </p:oleObj>
              </mc:Choice>
              <mc:Fallback>
                <p:oleObj name="SPW 11.0 Graph" r:id="rId5" imgW="6297480" imgH="9171000" progId="SigmaPlotGraphicObject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955"/>
                      <a:stretch>
                        <a:fillRect/>
                      </a:stretch>
                    </p:blipFill>
                    <p:spPr bwMode="auto">
                      <a:xfrm>
                        <a:off x="3505200" y="1013998"/>
                        <a:ext cx="4526461" cy="531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2971800"/>
            <a:ext cx="823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/>
              <a:t>Likely that pesticide exposure will increase with warming temperatures, but health impacts </a:t>
            </a:r>
          </a:p>
          <a:p>
            <a:r>
              <a:rPr lang="en-US" b="1" baseline="0" dirty="0"/>
              <a:t>will depend on a number of additional factors such as Age, genetics, health care access,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/>
              <a:t>Climate change, plants and public health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914400" y="16002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Effects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Food Supply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Nutrition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Food Safety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Medicine / Narcotics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Increased pesticide use.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noFill/>
        </p:spPr>
        <p:txBody>
          <a:bodyPr/>
          <a:lstStyle/>
          <a:p>
            <a:pPr marL="457200" indent="-457200"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Now What?  </a:t>
            </a:r>
          </a:p>
        </p:txBody>
      </p:sp>
      <p:pic>
        <p:nvPicPr>
          <p:cNvPr id="113667" name="Picture 5" descr="bd06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6240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152400" y="1828800"/>
            <a:ext cx="8534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0" dirty="0"/>
              <a:t>We acknowledge the synergy between plant biology, carbon dioxide, climate and public health.  </a:t>
            </a:r>
          </a:p>
          <a:p>
            <a:endParaRPr lang="en-US" sz="2000" baseline="0" dirty="0"/>
          </a:p>
          <a:p>
            <a:r>
              <a:rPr lang="en-US" sz="2000" baseline="0" dirty="0"/>
              <a:t>At USDA-ARS, Our entire budget has declined by 25% since 2003.</a:t>
            </a:r>
          </a:p>
          <a:p>
            <a:endParaRPr lang="en-US" sz="2000" baseline="0" dirty="0"/>
          </a:p>
          <a:p>
            <a:r>
              <a:rPr lang="en-US" sz="2000" baseline="0" dirty="0"/>
              <a:t>Yet, potential for basic and applied research and impact of potential research in the context of public health is enormous.</a:t>
            </a:r>
          </a:p>
          <a:p>
            <a:endParaRPr lang="en-US" sz="2000" baseline="0" dirty="0"/>
          </a:p>
          <a:p>
            <a:r>
              <a:rPr lang="en-US" sz="2000" baseline="0" dirty="0"/>
              <a:t>What can we do to work together?  </a:t>
            </a:r>
          </a:p>
          <a:p>
            <a:endParaRPr lang="en-US" sz="2000" baseline="0" dirty="0"/>
          </a:p>
          <a:p>
            <a:r>
              <a:rPr lang="en-US" sz="2000" baseline="0" dirty="0"/>
              <a:t>WHAT ELSE?  WHAT DO </a:t>
            </a:r>
            <a:r>
              <a:rPr lang="en-US" sz="2000" b="1" baseline="0" dirty="0"/>
              <a:t>YOU</a:t>
            </a:r>
            <a:r>
              <a:rPr lang="en-US" sz="2000" baseline="0" dirty="0"/>
              <a:t> THINK?</a:t>
            </a:r>
          </a:p>
        </p:txBody>
      </p:sp>
      <p:pic>
        <p:nvPicPr>
          <p:cNvPr id="113669" name="Picture 7" descr="youngscien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2935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tx1"/>
                </a:solidFill>
              </a:rPr>
              <a:t>Plants are essential to life.  </a:t>
            </a:r>
            <a:endParaRPr lang="en-US" altLang="en-US" sz="2800">
              <a:solidFill>
                <a:srgbClr val="00FFCC"/>
              </a:solidFill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85800" y="5943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FF"/>
              </a:solidFill>
              <a:cs typeface="Arial" pitchFamily="34" charset="0"/>
              <a:sym typeface="WP IconicSymbolsA" pitchFamily="2" charset="2"/>
            </a:endParaRPr>
          </a:p>
        </p:txBody>
      </p:sp>
      <p:pic>
        <p:nvPicPr>
          <p:cNvPr id="17" name="Picture 16" descr="lig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52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2743200"/>
            <a:ext cx="630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Light</a:t>
            </a:r>
          </a:p>
        </p:txBody>
      </p:sp>
      <p:pic>
        <p:nvPicPr>
          <p:cNvPr id="19" name="Picture 18" descr="wa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10492"/>
          <a:stretch>
            <a:fillRect/>
          </a:stretch>
        </p:blipFill>
        <p:spPr bwMode="auto">
          <a:xfrm>
            <a:off x="1295400" y="3810000"/>
            <a:ext cx="13874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00200" y="5257800"/>
            <a:ext cx="67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Water</a:t>
            </a:r>
          </a:p>
        </p:txBody>
      </p:sp>
      <p:pic>
        <p:nvPicPr>
          <p:cNvPr id="21" name="Picture 20" descr="fertiliz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524000"/>
            <a:ext cx="26574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62800" y="2971800"/>
            <a:ext cx="950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Nutrients</a:t>
            </a:r>
          </a:p>
        </p:txBody>
      </p:sp>
      <p:pic>
        <p:nvPicPr>
          <p:cNvPr id="23" name="Picture 22" descr="CO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/>
          <a:stretch>
            <a:fillRect/>
          </a:stretch>
        </p:blipFill>
        <p:spPr bwMode="auto">
          <a:xfrm>
            <a:off x="6477000" y="3886200"/>
            <a:ext cx="19446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81800" y="5638800"/>
            <a:ext cx="150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Carbon Dioxide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0" y="6248400"/>
            <a:ext cx="627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baseline="0" dirty="0">
                <a:solidFill>
                  <a:srgbClr val="000000"/>
                </a:solidFill>
                <a:cs typeface="Times New Roman" pitchFamily="18" charset="0"/>
              </a:rPr>
              <a:t>The rapid increase in atmospheric CO2 will alter global plant biology.</a:t>
            </a:r>
          </a:p>
        </p:txBody>
      </p:sp>
      <p:sp>
        <p:nvSpPr>
          <p:cNvPr id="135181" name="AutoShape 4" descr="data:image/jpeg;base64,/9j/4AAQSkZJRgABAQAAAQABAAD/2wCEAAkGBxMTEhUTExQWFhUXGBgaGBgYGBgbGhoZGBkcGxocGBsYHyggHB0lGxoaITEhJSkrLi4uGh8zODMsNygtLisBCgoKDg0OGxAQGiwkICQsLCwsLCwsLCwsLCwsLCwsLCwsLCwsLCwsLCwsLCwsLCwsLCwsLCwsLCwsLCwsLCwsLP/AABEIALUBFgMBIgACEQEDEQH/xAAbAAACAwEBAQAAAAAAAAAAAAAEBQIDBgABB//EADwQAAECBAQEAwYFBAICAwEAAAECEQADITEEEkFRBSJhcROBkQYyobHB8EJS0eHxFCNichaCFTMkkrIH/8QAGQEAAwEBAQAAAAAAAAAAAAAAAAECAwQF/8QAJBEAAgIBBAMAAgMAAAAAAAAAAAECESEDEjFBBBNRImEUMnH/2gAMAwEAAhEDEQA/AM7PExQ5UkehswsSYTqQc4cc5NT59KX+cG4jEAHlXU3TVrWBe/WB/wCsCKkgmu3nW4pG8TjAJxZSktUXHU30tBfC5DEF2+L9u14qmy803O/vgM/x7wz/AKF0OFpOVsyUkvl3YhnrXpFvgbDQgv8A3MlfxAX8zbSDJ0uWAUKCqjyDh9x0pAeFxq5ZSlgK0oCH3cB7CLuJTlKyg1OVyWq582MY5sELKNlLs9tT16QIpRqB/MXGWoc2W/5j8eggGZOrp99Y3gUEpIuYKlAE6WhWK2+f6xcieANCYqSAJxBA0JOtfoL+sUSaXLRBeIcNHPY7QJYCsDPDzQPxa62t0g2TifykADsB/MKcP0Ho5+MGykJUQFO2xNP1jNiGf9YpgAR5dYDxMzMz0bpU/bRCZjQkjKabXLwLNxOb9R99YhREdOIFX8gftoGUolgz7u0dNJ7l49wis1TQC7en0jVDIy/eINLRctLWqzfv8YnhMGqctkMAAMxNgLP1rYQ5mcLwsvKleZROpzBgLkgMw0qTaIlJWAqXiwBlzd9vnWrxdIwniAFViaCzDfR7Qyy4dgUAUq2Uh+oKi5+URnYpLZlX6XAb5VPrGbfxAJ+NYRKDmTUFmAoHsw7s9Ihg8dlS71FR0707xLGznzFNUixLvX3srCwfU/OF+DWFKAPuuA9rxrVxyA3xi1LTm3Y2s9RU12pHYlaFISwFBcsD8LwZiJwYpBZ9RUnXXzgGQtiyQzA1Oji8YIRWjh6igkFkjVRvuwPo8L5uES7BYJtb5F/jFOI4kpZZRJHpoNE2tF8lZC6jlLOfmLsI1ylkMlIUE3oz9n6dYpMxWZ8pO5q36QZxTiKZgLhN6cujbwvyEjNp3Ho19NmilxkpE52KWsgqL6ftHgWQQaekeJQ7AOzfZj1curGgsDDAJwUwBQzBwNK+tP1jV8MmpYpBcg15jQHYAue7C94yPD0LUoJlgqUXYCj0qH7CN3geD+CjOpJCyA+YBWXoCPhHN5LW3I0clWU6HStvK+kdBp4XMmgZHIF3aiiASNze7ecdHnbGyj51NnKBNWF2prAi8OpQKmpufpFwSoH3h8TFeIxSiMpJr0+XrHsozBZMzKSVOdn7QxwGDnTAWAA1zFnHn11gRAUAAyTcDX50imZj5qTlzEb/AD+cU1ZRsOH4cZkgkA9Wu1wAd48xEicZnNLLhxTMxGjZi2tO8IsDNXmZZsKMWoesavBYghI/ugpFBUAu3xq2m8c8vxI4M9xCaQXDhqZS9+pYRXg5PinNMUEoSRTc7D9Yf4vDrNCMxURblApVrZu43gDiMhCUgUzAOwZg97Fo0jPooE4xg0pSFS8xTq+nw7wtRU1r2htLmFSFJWFAlLBSQ9OqbkPr1hVPQpKRQhxtpGsW6pjsYIZZASkU6lrXOwi7G8My86F5k66FzsNaRXwtJSgkgEnU6DLofNVOgg7CKWsKux933vUxLbJsWSlMxyi2orBctiHAZXwNH11jwSJiA5S/Wpb6QNiphJDm+r2HWFd8AWBb33rv+keqICuQlnoCw7OYEmrFvj99Y9kpzVu335w6rIBipyWAKa/w3lA+HDpJZmLFutjT6RWstqD1aLcBNCTMLhrC9yBpA8KwDJU4pkcpPMsFdh0AFehvuYWK4ispCRVif2cs5A+kGylf2l5QHer0YAUakLPAUU2YX29dYIr6BciatWUlRcO3Ymt6iCZi3oCSG3hWFLSXsHAJ3iyZPZWrRTWR0M5a0EAApChuWLWDdRfyimXLPiJysTmqxoGO8Kkrc833tF8paipIFSoswDvXaCqCh1iUlyc3oGc6ViGFpmF9SOpt3tBc6XL8TwveKlcoDtQbv8PhFE7CBBUSsVpcAAJ8qxzJ4okXlgSoJBI3IuehihGPYqKgHIoOp/F6QNjccTRLDsIFXPKi5by6RuolKIaFCZ738+UWShezQJLKzT9hBkqTRnUzEkgXOwfvA2JkRiQwpbZ/i0eYgqYFri1fJ31ieKCkgFBbU1rFOHJLuR2LtW4pWAEar/8AnvMsqEsBSK+JzNtloQEn51pGtnYgKFFAKe4dgej69YQ+zWKUcOQEDKMwCqspRI6AuAdtqmD+CSVvmmAJdwQTWm7W006R5nkW5s0D5vEciRzJuXWopANdKudamOgdggkgMSzhiW8no946MrGfOpmIOpAOwT84qExAINVEaNT9YHIIo9a9bx6talNr1ppHrmRPFTAUkZEpNnF/vrC4iw6wXiJJygvq1vlEZZD/AFENDWBpg1ZKE/Jh0r93h9gpOYuZbuNuh1BjNlPKsihDGxs49L/CDsBxAo6Agff3tGUlZI/lrWUKSsLCRagcAXqaHX9YS4ySlRoSHsFDVyzVsesaXh+MSu6jrqdvw+loGx/DhmzBaUJcliGL7uXpU0YXjOMtryMVysDLQQVrKtglmCtSGq1G8494lg1lKsoSoV5gA5Gxer9tjHgUhJPhq5tSMpAs+UnobQRglZSOdKmd1KsPWsVcuQE6FKzBJcUY9m09YcUDpY2sPpEcXMQlRCilJoQQxalw/wBYFnS0JdRUVJJ0IJfrXWukXe4RPEYglTlSkF7M7tfoKwrxa6g5cr/TuYOxCknKtBO1Q9NN21iGMHi5UJAzFQAUzbOD0H0io4GXYNMuSkKmIStaxmAUxARVujnqLRZihJXLMySkJUACpAJNNWBsx07xVisLmOVCsyUgIzqo5HydoGlzPDWAQGzMToQRUHoR1gavIgFKn9X6RFBIJG5gviOHCFrGXKKZWL0IcXMCSjU3OsWneShzhMUnKpORILAg1cln5i7wjxmLckfU+VILROTtzU/ank0L8XJOctraCOGC5Jy31Bfe/wANIsWeYODpS/e2sVSpeUtrV2MXiUDqw1avkWtFWDK1y01Ya07RoOCBMsICEgzFMVrL8qVGw2oH6/JBikMH/CbbsBsbCGGGxJzLWCUgoHK9S4s7NQAn0iJK0IZjiEkZkoQFEMcxZ6ag6a0hFxHELUq1GsLeQ8or8XmYO7ZR5uO32IvEsyk1JUSAWItTRvnEKCjkBcnBL/EWrXYRbh5OUktRvX1gyWlTua9LwLiJqjcN0t6RVsdtnDHlNLhw9L/tFc3Hkv8ATcfbQOASC3zPoI8lyaW1gwOkWy1EqDn+BHhmkLIFRu1I8Xh4uRg5kxWVKFrUHLBJJA8haG2lyPBbw/EkzEArVLSC5IBUzVcJ1qB8HtG5xHGZAEsLJaaSwdilO69QSWvo8fPVSVINUqQeoIPxi6Rw+Yt8qTTenkN4w1NKM82HBvv+QypeaWubkKFkEh1FZrzEh9GtQWjowH9AoXppcN/MdGT8aL7YWigY3KAAATqfneJy8Vm971ECJlHNlDH7+UMeE4IGYARmCSH2JJoK6a10BjrboHSL8VhVFkS0qXYlgVGop7opr8IhM4RPSkqMqYEpDklJoNzToaxszxiXKSEpBYWyhgWoad6QVhOIpWxcft1paOf2SS4Is+fyluk9WA+cN+H4V0KewCjatGpXSCfangoT/dk5QknnD2JqCltDFfC5iiBmDhiDUsx03i3LdG0ALKm5VAozCpdOY2rZocSOJTAB71c2bMzDbpCibIKJpQocpdiz3s29LxZxLCT0ICkhagQbILsWpatzaFSxYABm5XKxmcl638xBHjy6FNDqHNGZu46kxTiuHLRK8RS65QTLaqQSLtZnZoWSlnYnyjaKT4HRp8SlK0JUQqig7AB6UdXYfSkXKm4cAp8JLG5qFP0IOb4xnpc2Y4KUq7j6/vHgmmzd4WyxmkTLlhDy0kIdlEkkh+tfKlxBPD+HJlFawoKAszFQCgXBI33IG0ZrB4rwiyg6VUINnZ3p3+MWK4iQklKWLDUs4L2/WIcZcCaCcXjAqiaAVHSuzmp3eFy52ZDH/Hu79dvrFKZ5Ic3O3xJPnEVB0t90jdJIVGg/qEz5ORh4iUuhrkJq3nWEQNWLg7EV84acKnJlI8VSMyyTlc0YBvd1Om0MF8QlYgZJqmOlBQjY9RSM09reMDMw/M5MXTpgKR/PSDZvDZCv/XOL6BQDXOoNLa6QqnEpdKncMC94u02AMouoQTJnsSCe3d4qxElmMUolElhUv8IoroIxKwX36n5PFeGn5VJft8GH0iUyVFEwU37QIEsBGJow1v6XjzEzVuGUTQRbiEgoSd/o1fWDsFgi+ZVKb1Fhbz+URJpInghKQpMsLNyKh7bU9IjOlA2JIZ3pfpsILXMKphKQydSbAPA0wufeBfyjNMQMmYlCaVJ7Hyig4omjBomZJehodIjMS1Lffxi0NGp9hcGorVOWk+ElJCSw5luKJDEk/wCsbczHJIDKDUAAUQ4oCa9TGY9ieFhMvx1KKiXASk8qXIv/AJOLbNDrEEV5loUTlWQOYhn5etq9I8ryHu1OSqLBxFRmFOUFASGUwLK6Vcs+g84yntBiOVuZCrMpDEinurTQj4w24zjJUrJ4ilJQQpr5jZx0vfv1jCcWxJKmMxa2DBSiXY1b97GNfGhm+hMul4jPyulLaE661joVSJikuWcnV46PQpBtD0zAAQBU3OsMuH4daylKHARUnQXZzoIUyEArpU7frtWGhn+GgJSrmWHJS4ehYPsK23ETL4SxthsPJSAisws4XVn6hNhrWtYplyAiYg1ykkEWYilq5R0O2kJ8HjFA+83WwHp0pGm4bhVqLKzBALv5A8qksGr2u7xlL8RF+Jx2RaJTJXLWAGIcmtlfSMnxLCLw85aczJB5SmoyqLj9GO0He0K1ScQlNGQApJ3B0po4hiMbh8RyzqEgpzAmgZwPV4Ubik+hlXDcc6CpSnyh1JbbUdReCFcZo7lP5iwBr1a3Ubwtm8NxGGUlzy1YgulTXBexbSJr4wByzQhQZuahBLj3gB1gpN/QE8/FKGcEhWYEBqjKTo4d6CAZc4jppSHGJx+CWkpEkggUKC1RsVE0u9NoTeEFF0luh/WOmPHBZcMaRqYnJm329ICmySCHETlhosKCZ6yovQ2aJZnPnZzT1iEmYQ9v1pHoTV7fekITLUgOxHfeCP6mhSHy1vfardP4gcKKnJNh/EG4CVKA8RYzZSGT+YvrtC6JIYhITLQk3Acg9atSv83izAT250hJIqEtVgdttfKAcXiDMUoszmg6fYiuTNUHDsGq2veCsBQ2xKpay8tORYDlnYk1IAalTcQPMxSFJCVpqwD6hhAUuYcwLkHRovxi8wKmqw0bzhbaHQNPFDenZ/tvlEpF2G1esQTMoU6kPFiUKAJOrMNaWJ7/AFi7AqnLDE9tR+loFylgwqTBCpRapqemkUpSasW6sYLGggJeWi9Cp7XB79oY4BToKQHerHUVv0LekCYJQMp9qefdovwuJKUlQFVGhP5QHDD1jOSJYQuYu6ikgFmFu/lWAcTNllz8hWI42YotWhYsOorAhu+kSkFHTyQxDi+unlFMyaSW1/eJKT0grA4QKU5onU7tVoq6Ks0XsrxJUuUoKMwl+RP4K6sA9DsY2eEzql8zBRFRyt3SxKjcGpjJ8EWM5UQQBchQCQTRide3WHXE8aJUslSygBwFJqSo2yjVtY83XScqSywTBsZwSUpBzqWpIKip1gV1ynKSlId6jRoE4BwDIVLMxCpXuhk5nSatmUMosPPZ4S8Kxc/EzfDCiqrkFWROQEOVF+UWc9Y+gpl+GEoCEpS2YJTUK1d1cxt3MXNy0403yUULkyXCUypKlABwoIfYXaOjxy4WFmoqLC/8x0c6kGD5zwuUipUWT0BctoKHpHuNxLqNhSgAo3fWAZVEEbtHmYhqCPWrNkNBPDp6QtBIBGYO9r0f5xosBxKfPdANMzmrJSkO7m7WH/XvGRnlmCdG9YYcLxfKobkP17xMo2BrPajg6lypcxHN4TpIAfMgscwepAI2+UY5MzKov+Y+TfKNBwzi01MxwpR7l38jQXhX7QS0pxMxqAlwLVNT5O7RELX4sXI24RxBU8mVMUVBSadCPcY/hqP3MKssudSahSDUEgHM4tymnlFPC54TMcu3QsX00MN+KJRiUTFgKE+WgqBCicwTVlDVQFHpaG1tlYCfiHA1S0eIhRmIFXyigrVTKLW284WIxO49I8RxCak8sxQ8/K1oFBjoin2aJfQ+Ziswaw2+sVS6GsU5nasXShmKfj0eGGAhFVMKuWFbwxOGSj3gc2507PRoqGIQGCWDBnapj0zHZ9CLh36U+6xNkPJGZIKXO+sVJmtQmgqB8/kI0vDuBJzZp01iWeWKEBvxE2bbpFOO9kVqKTJmy1g/mOUgb6uIj2xuhGf1j0CtWdrWhxL9mMSBZBIA/GKnQB/rtFcv2exLkmUr1SwpqxpeH7I/RiiasgPeImapmFXG+m0P5Xs5PNFBASRVRUCK/lAcv6RTN9nZcr35xWTYISNLu5v0he2I00JcFVTkWe+panxhnOSkVUz7W+ZYR5h8CErzBYUACyS4UToWt8YpnlqNVyCTvraKuxMqmKTcm+j6as1orCs6glIY9y0V4hGoB9NIvwpYE6wwLZcjLLyi4NaXUf0EQnosl6AX31PlFuFU71sfQViQl8znXTQC2msTdCAsOQAxrsfnE8v3WsSK2UCz2r8d4niCCAe/z/aExgarw0kJCUsD7uY1OpaACw5jp84OkhWSpPuktUfdLmJkJlKphYOrlcFgWrv3vEMfxFSlFStumlCOgf6R4pNT96bwvxiuY+Xb7eBRVlRGXBHXNTkQVkEEBwAGLusqBDeW0fSMTiC4KnzUerj6HtTyjO+xeCMuSpa1FOYhQTSzcqqV1+NoYz5uoIc997kx5/kz3ypdDCxxFKSUmmwq+laCPYyvF8MmYoBWcKYlgQEgUd3BY1EdChpJqwozGFNDUfpE5SiSwAJOuvW8DYZ6nRvXygrDzGJbUVNH7B49NsTPTLr919Ynh2R3Jr20+sSErMAolqkNr8IIPBFlLh3NgWFjWghNom+i7ha2Ua2IHqaw04+UYhClkHxJb5VCxTyulWzFT/zCSRIWhwtLBn7sNDDUrIQtQdQUhSkljQsy09bRlJZTAz8qSuwBJcMALknRurRouG4eZLUc4WAEqzEhmDF2JoaQq4ZjVJUMpa4NQ9doe8L9oCAAak0dVrai3x/SKm30gMTKkFSm3Pl5xof+PyTXxF0FQlIP12jWLwyZreEtEpeXmCQCgn/Ye7X62jHZZomqlISsrBIUAKkg1rt9IPY5fods6fw/DkeGgMpnSvUlrLel6QplSMpL0ILN1EO8XwiaGmKypqAQCKdyKD1gTiWGU4oXIejEdS4peNIzX0LZRKZILi/SL8DNHiITUgqHR6/doomBT6k2qC/nDHhaCkGaQ4QMySQQMxcJI3+9oG1QFszFqzOTRy+r82pOjaQ44XispSijqBLBPe57gjo4jMSludLuTDzB4kAAqCdRT3tw+rM2sRKOKJH5wqlgO4q4JJFNlA3LbbmIqwihVKnIHLUMWOutauesDJxqA1eUiqX+Dlq7n94Jm46XlTMKFAKYAnV9Ad+kc7TGDTBMV7wcihc2tr+WsB4nDZXGU5WAN2Sb0q4F99YaYnEpDBSSkEOldfSnyiqbhSS4B1L8zk2+kVF0BnJuAJDggi4Lh27FjCrGzSF1NWALi79/pGsVwlSnJ5XOxNb3GnRo9xPApRSyyxplIofL9I1WqkIxKnNv2EWJWpKXN4J4xw3wi6JgWh2d3IOym+kLpi+UffpG6aawWFcMmVIu9fQvBkxJUSQ1y3xirhGDzm7ACp2ENEpQxyA0uS4YffrGcmkyWI8YgZgxqQBX0o3kIOTh/wC0nMSCxCQAOtT3bvXSCTISFOn3nITcsWu14InyybVCQH86kvX7aJchNiMSSSySCAaOCL77QdNWAdQwvWvVh1i6fMSgdezAmC+EcF/qlLRnyZACSUqVVWjsAGA13hSkoq2HIowWFmTV5UJJUrv2qRYOamJ8Z9nJkslSih05RlANRu4ADVq+3aN1gOHJwoyEpMxT81XyCvKPTzi9KPFQUTCUZgXIozj7vHJLy3uxwWsGVwfEgoqllaAJaedQokrJYBGmVIdh2MXYTiDoUpmZwHo4rYk/HvEFcFlImkTUpAKwqWz5VEAhmclxUsaV1g2dKQCAJaBS6mGUJtXQPrGepsvAyRw8uY2dAZgRlbO9XcmrMRR46CCcyUqcAqDkoBW/mHAH3pHRkrXYz5xhSQDoTY/GJKWXrD6Z7PofKJkwL2WlIej6F26wLO4QuUf7iHf8Saiz+XmNrx6inFksCwO5sCW79BDWTiEuAz0BUCXDs/zbSFBnOtia9rQSzlhc0+u328KRLHGdMwstIcB2vV6pqdQdIJ4eEpSSwKKkpdyEmhFQ5F3eoIjPLxLLUMxDKoWtvbrGl4aBPRlWAKE50qSMrC6ku5BpYVaIlhBVCLjmATIIWhTy5nusXItQnXvAuFUXB66h3alfveNLxXgk2bJSlMxE7IXZIrlZqBnLHSM5lKQxoWsxB+NYuE7QDnCcQ/CWZ6ZQwBPlvWh3jR4CTKno8UgpXlAWrMfwijs7i14wiZjM+4v0D3je+zkrJIBYEqJJJUzOGf4bRnqpJYBFh4YkKzZlFJB6j94omcNUB/ZmBArZNyexa3zizHTZksFYEwjZw6dr0IOhaJ4TieYDxUrA0JAY3u2nQ6xhb5HRTLw6w2ZbkVJahAFt/OsZn2j4mmYMqaJS7gChO5P7RuU4RJcCoN+j/EekJsZ7OYc0W4YHlDv3cByRF6cknch0YaWglOa7qLeTRcVamldN/t/SNKeCYaWgKzko0I94nVgRYBoW8Y4OEhKpJWtKq1ApSgBDCu5jqWrFvBLI4HFlXIpOZIrUmhGxFRYdIby8SC6Ve6rWoALBsqhfu1HatIzAUtAysQXG7R7ISVrSgFiSzmw3JaFKCYjT4fGrkguoFJ906Dqdba9I9ncdYZwpw7UzF29KedKU2WY7hvhyFFM4Kye+kpKaPpUjt52hAZxApVjvEKCllDo0OP8AaOclXKaN9sXfyeEmJ4kpUxRexLG//wCvlAs1RUznv6xQoio6vGygkNIvxE4nN1NhYVejQAqYSYvRLUpSUp1Ppq/kPlDP+jkANVRtmJbzbb1irUR4R5wye0kgfmBNPKLFzWQmwDP59YkES0S1JSDQAknXuQInhpKTkSSwygmtWuwprSM20SwpKilDm6qAWY31PWJzpZSC9XLgdBdoWYtRUt0vdx5eX1rBuIV+EO7AE92trWp8oihMrmMxd6u4pR9B8If+zHBMoOJVNABAI5V+81XFMygOhrCReEWUkcrg/mDsKeT0sYe8H4spBSJ1WGVIBSEJAF2ABKiaGhpGWtu2/iNGplIC1ZnUALpUkjO1ixqAP1gLiGJAzzAM5okIA+PWM9/51UtJGSZMmrLIW7hibEix6DeKOI8aRLStKl/3GHu2KieYdGA1jk9Urqi7J+03GRKKkoU8yiuUBSQTv66bVivhPEPGKipKgSWGYDXXqTtoIx8+eFKJAygkkDUP2g/AY0SkKVmOcBkJ0c0Kj5R1y8dKH7BmwwGLQFKSlIJDWYDY/IR0ZCbxRS6gBJZIt+UHXVyY9jL+K2Kz6pMlJSeZKi11Man0qP2geXKQssrDgD8xYO2tTq9mhXgeJ4hKj4iSehPMBV/dpbpo0WcQXNA8RFGsl2ffKNOw6xFMGF43gOFIUTJDXK5bggDUfs8Z7G+yaAkzZMwlDOyqs71dP4dLXjRyeJqUlPvDQqBsoD8VGY6N1iqRMX4jkIKVPzAuFgjmobUenSohqcl2I+ecT4LOlETCApCjRSHUAToaUJNhGm9m+DryVT4a1PcOop2Yhkv60DxqU8G8MEy15RWijQasW1eBpOPQlTS8y1BudlEHUswVlTZzTSNJazkqGW8M4X4RC5xGdzk0SAbZyKOXpHvFkongyZ4oXKFsL3BFtPWK5XFlik1Jyg1JzEM+hLVdt2rFuIxUuW3IDLU5ewSNmv6eUZ5sDAcR9mJ6VM1iwLFlWYg9Y1vssicEZJqFODy8pZtjve0NOH8fkTCyUe6GDnTR+u0G/wDlkJWAVlJyk5WDJy1qd+8XLUk1TQIjLkVPKL2P0i/J0D7Bn+VonLxSJp/zBatCQz0bv849mJrmCXIsWD9njFjBpmAQpzlykuCRQ12IjjgQwuW1fUUD2NoulySHL9Wy161SaxfnB1vYWPxhjMxxv2bXNIKCgJAokhg4q9OsM+HYBaZYSvKTukfrDSXJDksQT12tR2iuZPSA5Nv8XvFbm1QqAlcHlmqkJUdyA/qAIrXwSUS6UJCmZwACxhnmS7A1On3SPFIBe7vXoW3FoVsdCGZ7LS1ApJWUqDGoca7XfWBJvshhEs5IYh3UPQ01jTDIkO9bPckjTrFTJW5I7hqHaho8NTl9ChHM9lMMoPkSxsUnKD/9TWA5fsXhCc2VW9VL+paNMtIF8xG9WA3NWEBrSFLUfFdKbgM4q2o1tSGpy+gIZvsvLSGQA24b4l4XzfZlIJoT5/JrRrDOUFFPhOGcEly7np8KxROTnfIVAp/A3xdg8UtSX0hmNm8EZwCRTUg3+MCKkzEKJZk5WzEXIaz10jSrnKTRSTl0UKq+nT7vZMlvfMLAG5f/AFAjX2NckmJKgkl6kD60jQYdCUJKlHnOWjvYWHY6xfM4WmW6ikZtSUg7VyJLisA4xK1HMlBKRegFanUO/VobkpcAe+Og9epJF660NohiMYEi9PlfUQumYgJSGvY9aaNURVi5pcUs23pb7eGlkVB+LLp/EmzGt7gvcEXhHLmtQsd4MOLWTU0Gmg++kDTJQUyk66OPMho0iikTQkVcUaBDN+MWFeXl+/3gSeoP+0WUkWJmjYHoY6KZY6x0BVH1OVInhIAUVH8yQKnVLE6Aio2iWK4ZiVIKS3PQPdJ0IqxYuR5Q7mzZNlKS4P4XBAFWLGrdorxxJokAkChqkF7EEDKdDV48zcxNCjB4RchxkWkAPnDmtHJy0bpBwkienPKWlCXGZWzXYWNdCYtwE6eFf3JahpmDnQXDt6XhpiJIWkhTNqHygvuwcevzhSeRIVLnBaQmW6kAMpwavdRIYg60a/WB8VglLQxBlkVdIOUuxc7mjXPnBy0iiJasimeWFABJKbAlO1L22gGRwrFeJnVikl/eSCTfUE/l7GGhsGlz5AyqVNzKIbMC4D0HLfLW2jmBeNcOckSyQrlZNMq0ixS+vrXvBmI9l15sxnpUoiudJAzB2Jync3Lx6vgiRMkrXOT4iBRgSCWYF2NKt6RSkrsVGc4QhSVhczlyuVAuku7C4dnJ9DUQVisWM5m5b5S5YsaihO4reNfKwyZgyTzKXRiSnnpYOp6BzrCbE+zCpiQJMwKQCRlIAF99aUc7RSmm7YqI8N46UKqpwUg8xNSG16C2ml762Ti89UkdXN+zCPn3/EcUAQEhk7KFhWlXBjQ8Lkz5SVKWMq/Vw7m16ktEzS5QIe4nMCGcDWp9XatdOsUrnEkEkJIuwBcbORbtFMvGLqFD3TfdJ1NGaLpKVKSSwSpzlDt0ch6i5iCxDxXjyPESLjMwodhmOm7V+sSlY7xCGnpyjcl6KNWAr0FPjCnjnsliEZlpImJd6UIKi1AfKD+BeyCkgHEE1D5Ein/ZXnYesbVFJOyMhE3jqEpzhIUgtQNqTWgtQ0hjg+NCclpaQ4NQo6APYRFXsxh8rKzFGgdTBtiGMdhPZ9EpeaXMCQQXRzE93USRbraIbjQ8kp2JZguUHqUsXFL8woD3i6ZLVMYrPhklgAQot/i/z7xejBoRqSWDvVyLe9TyESyIUSApWYAuq9NKbbQrHkHmzQGRlLPYByW1pX4RGXwcArUM/MAMoFWHSnq0Xq4mmUkBOYXqq5Zn6gB3sxZtYVzsXOVOKUkqBsEOwG6nI1uL9oQBJ/8AjoUqiR+FJDaVJclw0Lk+1oy0uXNXbYA9Lve4rst9sMSAQgklYFnoA9ST1I60Gt4zcsgkCpuKMa/rGsdPFsls+h4Ti0vEgJUkCY593Kai7Vs3SFHFcJiQeTmZwyaFOmo5oB9j8KrxAqwqSGFyBWzdK7xpMEFJUvNPC0vyoaqf9iKuLU0iLp4Axc7iU5CxmdyXL30t0tWGSkKmglYSUszgKFS4b9+kafFYiUjnOVtcyQS+gJ8t/KEUzjoyqCGQl9tNQL9N7Ggi1K+EKhHO4ehCgksFM7MAw2vUteM3xHEATiNBR3a/b7pG4x6FTkJ5UqSbHKkKCqh2AD/vpCuWhMsZVoAUcoVmDhtHJtUmNYS7AQYtmBAofpvS+r9oBM6pHZv1jczFiZ/aSyU2LZcrClOj6wLh/ZRKWVlCt1EkvXQEgP8ApFx1V2NMyc+aSljVjfp9mF6lCNjj+BSwGHKHAJGah6jY72gFPCUpDOk7gtX1EUtRDUkhDKQDrWOjQS5QljlSEg7VJ8wfhHQbxbz6MnBpbMGSxpf6g0ewGwhXiCScgPhFzQ2Kr0IawD7VDh4bnEurLlSpyHBZwNGGwLfGJzsBJKQDLSsu4AoXBFUnoWudI8+ygKRiJoYJSo0DqzjK4/KDerWhjh8RMf3XJrzFY2FyDs9P5H8BSiFImlKHLy2SljRwpiKvAfF8dPQRKlIUVMCSHLubO1T1g5DgbYvCInFLLq9Wcluhq33pHsnBBJcFJU3MorJINNA1Ix3EeJYhQQUvnWABlTUkGiczUr08xWH+B4bNMtpniCYaKcDLv+E3pd9YbVIBpKwK8zrmIKKGnxDvSv8AMTxHDJFCpI5apo+v4SaGAgsJGRaSoJsHJBegclnAO0eyuJrnIUjLlLUegB0YOHALecSB4iVhFWTnUhRqoq97UuCxI+Ee4LGS0qMtEtGY1AC8r/r9vC3Cyp0sISJYKlOV1J5zV60D111aF2M4hORP8FaQHGZ8gYkswQSGLaxSVgaTE8fKEvMQUqJYJcHuVNUCutqx4PagBkOknUJILBvwvQuNYxPGsXPUolXiKH/rYA1N261ruw7wRKn+CU+MFAq0KQSAz2JdXwI3i9mBWfR8FOTMTm95tWv0axMUT0u+VHNUoJDgH/W70u1KRmeAqxCSpUpOeUrdmIJvlcsfj3hvw3GT8y/HUZYfkSoG256dtozaGgvDYeclSjQgjlD775gL9oNyTMgyu4u9H3Z7VjP8X4ylM3wfEKVLCSnKSGLtqGZg9fKsNeHoxArMUkBgzO4LWtanWChnszFKAOZC0/Gnd7wJLnYlSykScqA4zrsRuNzrDkz2DnmOw39ekAFKE1Ws56mtQxq6UkM/28KwK8TiRIulS1l9TlSBf56R7jOKS5aElZAJqEm48qO1GdoFlcew6lZFgMkgAqbmrQgqNKtBWJw2HzuvnblynrVhmo9Xg/0Qn4nxsDKpIQy0k5iAapoQKh9KDeB8dx8BAdRBUKZSQAGoXYkgflAo7EuIJ4z7OS8VLJw8zmFUoVRIJYkUGu+8AzfYSYEIeakluflAApViKqcgCsaLZWRGVXMSoJJar7UBDivqdfKCeDpeYg/lIdjvp+8aRfslLKEBRWgihZi5IuyiQOrRLDexypZCjMSXvl/DtU39IvfFoVGilGSxUSgBRpUt2YWaBzwpCTyIQlxdzXsNvvSJYbA5UhCikK6kkKO9Qe0GSpa0AuCu1yPTKABGF0UkKOOSpGXJMfK1AgPlLEupIhLJ9kpM0pVKnqVLHvJKXCuxSRGpxXCUrPugCj1DEijNo41vHKnBKglQCQL0oHs+n2IpTa4ChNOwiUnwkLUgs4QwZjqH5kxD/jwmACcJkxYq4oGp7xJqK2cWh14sxKglABAFVq67G76taIysRiVTCbBJYAkDMGqQ2sG6uAoXSfZ2SkKISpLhjXQbVYju8Lsokq8ISZ81xVSgSCGqGHLQbxopiwlzMBBuoZyAG/1u/aCcBNBDgAIIGU1Lv8fu0G5hRmR7PIchS3Q3Kgu6Rt5H5xSvhOHNAVra+VOYH/tbe0a+dNmEslgBrl/akVEKWPds5dmqCwp1rfeD2MKQjw/szLTUy1qezBmHW9Y9i6ZjyhagVkqOiWAAHd61joe9/Q2o7DTSopCqguRalNKfbQfIm86ElINHcBqvHR0ZMbCsTOCXVlBZL9dr3Ee4LEZncWtWt9zWOjoSAsoCoBIAAJpR/T5wCjBkLJSsgmz1CS+gpfWOjotf1DoLwKZi0lalggXGUVuKF6WinBy0TFeIUALQSAQTo1xrHkdCAskSjNzBajoQQwIerPFOHSksSkEgrIKqkZdAY6OgAOmyxlKtU1FqE696wvxXDxiUATFGp2exBLPZzHR0CYgqVhQlIILO1qG7CurCL8bKSpgoPdtw9D6iOjoLGDT/AGfkMkrSVlFUEkukOFs4uHAi6ZiVAqFPdfX9Y6OhtgESpYUyqjNW/Tfz0hJ7QcMSuWpQUQpJFTzOK6U1MdHQCAeC4cIUpbBSlLKCVB+VI0Fg5+kOpUxLt4aTQObk3GtqbR0dCkwR2LxXhy1qQlIyizBvlFWEx0xcsknmS1Wu7ggx0dCAv8J3C+ZwDWlerdax7LSEuQNbVMdHRDbBlk2ShWUqQCbg1oxp3ipE5cwKBUzEpoLtqe8ex0WgPUSAjKHKju+8LpqlZySom7WYM3rHsdDGBcWxBpc5VDW/Kb+YeDsDOztmALVG4vr5R0dA8ICcyZRiAqwrWtKxKfiShVPyg+j0/iOjomwPUYtS01NdCP8AV4tCwlIDEuSKk7NHR0JPIuwSbKQsupCSxIqH1jo6OimM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aseline="-25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5182" name="AutoShape 6" descr="data:image/jpeg;base64,/9j/4AAQSkZJRgABAQAAAQABAAD/2wCEAAkGBxMTEhUTExQWFhUXGBgaGBgYGBgbGhoZGBkcGxocGBsYHyggHB0lGxoaITEhJSkrLi4uGh8zODMsNygtLisBCgoKDg0OGxAQGiwkICQsLCwsLCwsLCwsLCwsLCwsLCwsLCwsLCwsLCwsLCwsLCwsLCwsLCwsLCwsLCwsLCwsLP/AABEIALUBFgMBIgACEQEDEQH/xAAbAAACAwEBAQAAAAAAAAAAAAAEBQIDBgABB//EADwQAAECBAQEAwYFBAICAwEAAAECEQADITEEEkFRBSJhcROBkQYyobHB8EJS0eHxFCNichaCFTMkkrIH/8QAGQEAAwEBAQAAAAAAAAAAAAAAAAECAwQF/8QAJBEAAgIBBAMAAgMAAAAAAAAAAAECESEDEjFBBBNRImEUMnH/2gAMAwEAAhEDEQA/AM7PExQ5UkehswsSYTqQc4cc5NT59KX+cG4jEAHlXU3TVrWBe/WB/wCsCKkgmu3nW4pG8TjAJxZSktUXHU30tBfC5DEF2+L9u14qmy803O/vgM/x7wz/AKF0OFpOVsyUkvl3YhnrXpFvgbDQgv8A3MlfxAX8zbSDJ0uWAUKCqjyDh9x0pAeFxq5ZSlgK0oCH3cB7CLuJTlKyg1OVyWq582MY5sELKNlLs9tT16QIpRqB/MXGWoc2W/5j8eggGZOrp99Y3gUEpIuYKlAE6WhWK2+f6xcieANCYqSAJxBA0JOtfoL+sUSaXLRBeIcNHPY7QJYCsDPDzQPxa62t0g2TifykADsB/MKcP0Ho5+MGykJUQFO2xNP1jNiGf9YpgAR5dYDxMzMz0bpU/bRCZjQkjKabXLwLNxOb9R99YhREdOIFX8gftoGUolgz7u0dNJ7l49wis1TQC7en0jVDIy/eINLRctLWqzfv8YnhMGqctkMAAMxNgLP1rYQ5mcLwsvKleZROpzBgLkgMw0qTaIlJWAqXiwBlzd9vnWrxdIwniAFViaCzDfR7Qyy4dgUAUq2Uh+oKi5+URnYpLZlX6XAb5VPrGbfxAJ+NYRKDmTUFmAoHsw7s9Ihg8dlS71FR0707xLGznzFNUixLvX3srCwfU/OF+DWFKAPuuA9rxrVxyA3xi1LTm3Y2s9RU12pHYlaFISwFBcsD8LwZiJwYpBZ9RUnXXzgGQtiyQzA1Oji8YIRWjh6igkFkjVRvuwPo8L5uES7BYJtb5F/jFOI4kpZZRJHpoNE2tF8lZC6jlLOfmLsI1ylkMlIUE3oz9n6dYpMxWZ8pO5q36QZxTiKZgLhN6cujbwvyEjNp3Ho19NmilxkpE52KWsgqL6ftHgWQQaekeJQ7AOzfZj1curGgsDDAJwUwBQzBwNK+tP1jV8MmpYpBcg15jQHYAue7C94yPD0LUoJlgqUXYCj0qH7CN3geD+CjOpJCyA+YBWXoCPhHN5LW3I0clWU6HStvK+kdBp4XMmgZHIF3aiiASNze7ecdHnbGyj51NnKBNWF2prAi8OpQKmpufpFwSoH3h8TFeIxSiMpJr0+XrHsozBZMzKSVOdn7QxwGDnTAWAA1zFnHn11gRAUAAyTcDX50imZj5qTlzEb/AD+cU1ZRsOH4cZkgkA9Wu1wAd48xEicZnNLLhxTMxGjZi2tO8IsDNXmZZsKMWoesavBYghI/ugpFBUAu3xq2m8c8vxI4M9xCaQXDhqZS9+pYRXg5PinNMUEoSRTc7D9Yf4vDrNCMxURblApVrZu43gDiMhCUgUzAOwZg97Fo0jPooE4xg0pSFS8xTq+nw7wtRU1r2htLmFSFJWFAlLBSQ9OqbkPr1hVPQpKRQhxtpGsW6pjsYIZZASkU6lrXOwi7G8My86F5k66FzsNaRXwtJSgkgEnU6DLofNVOgg7CKWsKux933vUxLbJsWSlMxyi2orBctiHAZXwNH11jwSJiA5S/Wpb6QNiphJDm+r2HWFd8AWBb33rv+keqICuQlnoCw7OYEmrFvj99Y9kpzVu335w6rIBipyWAKa/w3lA+HDpJZmLFutjT6RWstqD1aLcBNCTMLhrC9yBpA8KwDJU4pkcpPMsFdh0AFehvuYWK4ispCRVif2cs5A+kGylf2l5QHer0YAUakLPAUU2YX29dYIr6BciatWUlRcO3Ymt6iCZi3oCSG3hWFLSXsHAJ3iyZPZWrRTWR0M5a0EAApChuWLWDdRfyimXLPiJysTmqxoGO8Kkrc833tF8paipIFSoswDvXaCqCh1iUlyc3oGc6ViGFpmF9SOpt3tBc6XL8TwveKlcoDtQbv8PhFE7CBBUSsVpcAAJ8qxzJ4okXlgSoJBI3IuehihGPYqKgHIoOp/F6QNjccTRLDsIFXPKi5by6RuolKIaFCZ738+UWShezQJLKzT9hBkqTRnUzEkgXOwfvA2JkRiQwpbZ/i0eYgqYFri1fJ31ieKCkgFBbU1rFOHJLuR2LtW4pWAEar/8AnvMsqEsBSK+JzNtloQEn51pGtnYgKFFAKe4dgej69YQ+zWKUcOQEDKMwCqspRI6AuAdtqmD+CSVvmmAJdwQTWm7W006R5nkW5s0D5vEciRzJuXWopANdKudamOgdggkgMSzhiW8no946MrGfOpmIOpAOwT84qExAINVEaNT9YHIIo9a9bx6talNr1ppHrmRPFTAUkZEpNnF/vrC4iw6wXiJJygvq1vlEZZD/AFENDWBpg1ZKE/Jh0r93h9gpOYuZbuNuh1BjNlPKsihDGxs49L/CDsBxAo6Agff3tGUlZI/lrWUKSsLCRagcAXqaHX9YS4ySlRoSHsFDVyzVsesaXh+MSu6jrqdvw+loGx/DhmzBaUJcliGL7uXpU0YXjOMtryMVysDLQQVrKtglmCtSGq1G8494lg1lKsoSoV5gA5Gxer9tjHgUhJPhq5tSMpAs+UnobQRglZSOdKmd1KsPWsVcuQE6FKzBJcUY9m09YcUDpY2sPpEcXMQlRCilJoQQxalw/wBYFnS0JdRUVJJ0IJfrXWukXe4RPEYglTlSkF7M7tfoKwrxa6g5cr/TuYOxCknKtBO1Q9NN21iGMHi5UJAzFQAUzbOD0H0io4GXYNMuSkKmIStaxmAUxARVujnqLRZihJXLMySkJUACpAJNNWBsx07xVisLmOVCsyUgIzqo5HydoGlzPDWAQGzMToQRUHoR1gavIgFKn9X6RFBIJG5gviOHCFrGXKKZWL0IcXMCSjU3OsWneShzhMUnKpORILAg1cln5i7wjxmLckfU+VILROTtzU/ank0L8XJOctraCOGC5Jy31Bfe/wANIsWeYODpS/e2sVSpeUtrV2MXiUDqw1avkWtFWDK1y01Ya07RoOCBMsICEgzFMVrL8qVGw2oH6/JBikMH/CbbsBsbCGGGxJzLWCUgoHK9S4s7NQAn0iJK0IZjiEkZkoQFEMcxZ6ag6a0hFxHELUq1GsLeQ8or8XmYO7ZR5uO32IvEsyk1JUSAWItTRvnEKCjkBcnBL/EWrXYRbh5OUktRvX1gyWlTua9LwLiJqjcN0t6RVsdtnDHlNLhw9L/tFc3Hkv8ATcfbQOASC3zPoI8lyaW1gwOkWy1EqDn+BHhmkLIFRu1I8Xh4uRg5kxWVKFrUHLBJJA8haG2lyPBbw/EkzEArVLSC5IBUzVcJ1qB8HtG5xHGZAEsLJaaSwdilO69QSWvo8fPVSVINUqQeoIPxi6Rw+Yt8qTTenkN4w1NKM82HBvv+QypeaWubkKFkEh1FZrzEh9GtQWjowH9AoXppcN/MdGT8aL7YWigY3KAAATqfneJy8Vm971ECJlHNlDH7+UMeE4IGYARmCSH2JJoK6a10BjrboHSL8VhVFkS0qXYlgVGop7opr8IhM4RPSkqMqYEpDklJoNzToaxszxiXKSEpBYWyhgWoad6QVhOIpWxcft1paOf2SS4Is+fyluk9WA+cN+H4V0KewCjatGpXSCfangoT/dk5QknnD2JqCltDFfC5iiBmDhiDUsx03i3LdG0ALKm5VAozCpdOY2rZocSOJTAB71c2bMzDbpCibIKJpQocpdiz3s29LxZxLCT0ICkhagQbILsWpatzaFSxYABm5XKxmcl638xBHjy6FNDqHNGZu46kxTiuHLRK8RS65QTLaqQSLtZnZoWSlnYnyjaKT4HRp8SlK0JUQqig7AB6UdXYfSkXKm4cAp8JLG5qFP0IOb4xnpc2Y4KUq7j6/vHgmmzd4WyxmkTLlhDy0kIdlEkkh+tfKlxBPD+HJlFawoKAszFQCgXBI33IG0ZrB4rwiyg6VUINnZ3p3+MWK4iQklKWLDUs4L2/WIcZcCaCcXjAqiaAVHSuzmp3eFy52ZDH/Hu79dvrFKZ5Ic3O3xJPnEVB0t90jdJIVGg/qEz5ORh4iUuhrkJq3nWEQNWLg7EV84acKnJlI8VSMyyTlc0YBvd1Om0MF8QlYgZJqmOlBQjY9RSM09reMDMw/M5MXTpgKR/PSDZvDZCv/XOL6BQDXOoNLa6QqnEpdKncMC94u02AMouoQTJnsSCe3d4qxElmMUolElhUv8IoroIxKwX36n5PFeGn5VJft8GH0iUyVFEwU37QIEsBGJow1v6XjzEzVuGUTQRbiEgoSd/o1fWDsFgi+ZVKb1Fhbz+URJpInghKQpMsLNyKh7bU9IjOlA2JIZ3pfpsILXMKphKQydSbAPA0wufeBfyjNMQMmYlCaVJ7Hyig4omjBomZJehodIjMS1Lffxi0NGp9hcGorVOWk+ElJCSw5luKJDEk/wCsbczHJIDKDUAAUQ4oCa9TGY9ieFhMvx1KKiXASk8qXIv/AJOLbNDrEEV5loUTlWQOYhn5etq9I8ryHu1OSqLBxFRmFOUFASGUwLK6Vcs+g84yntBiOVuZCrMpDEinurTQj4w24zjJUrJ4ilJQQpr5jZx0vfv1jCcWxJKmMxa2DBSiXY1b97GNfGhm+hMul4jPyulLaE661joVSJikuWcnV46PQpBtD0zAAQBU3OsMuH4daylKHARUnQXZzoIUyEArpU7frtWGhn+GgJSrmWHJS4ehYPsK23ETL4SxthsPJSAisws4XVn6hNhrWtYplyAiYg1ykkEWYilq5R0O2kJ8HjFA+83WwHp0pGm4bhVqLKzBALv5A8qksGr2u7xlL8RF+Jx2RaJTJXLWAGIcmtlfSMnxLCLw85aczJB5SmoyqLj9GO0He0K1ScQlNGQApJ3B0po4hiMbh8RyzqEgpzAmgZwPV4Ubik+hlXDcc6CpSnyh1JbbUdReCFcZo7lP5iwBr1a3Ubwtm8NxGGUlzy1YgulTXBexbSJr4wByzQhQZuahBLj3gB1gpN/QE8/FKGcEhWYEBqjKTo4d6CAZc4jppSHGJx+CWkpEkggUKC1RsVE0u9NoTeEFF0luh/WOmPHBZcMaRqYnJm329ICmySCHETlhosKCZ6yovQ2aJZnPnZzT1iEmYQ9v1pHoTV7fekITLUgOxHfeCP6mhSHy1vfardP4gcKKnJNh/EG4CVKA8RYzZSGT+YvrtC6JIYhITLQk3Acg9atSv83izAT250hJIqEtVgdttfKAcXiDMUoszmg6fYiuTNUHDsGq2veCsBQ2xKpay8tORYDlnYk1IAalTcQPMxSFJCVpqwD6hhAUuYcwLkHRovxi8wKmqw0bzhbaHQNPFDenZ/tvlEpF2G1esQTMoU6kPFiUKAJOrMNaWJ7/AFi7AqnLDE9tR+loFylgwqTBCpRapqemkUpSasW6sYLGggJeWi9Cp7XB79oY4BToKQHerHUVv0LekCYJQMp9qefdovwuJKUlQFVGhP5QHDD1jOSJYQuYu6ikgFmFu/lWAcTNllz8hWI42YotWhYsOorAhu+kSkFHTyQxDi+unlFMyaSW1/eJKT0grA4QKU5onU7tVoq6Ks0XsrxJUuUoKMwl+RP4K6sA9DsY2eEzql8zBRFRyt3SxKjcGpjJ8EWM5UQQBchQCQTRide3WHXE8aJUslSygBwFJqSo2yjVtY83XScqSywTBsZwSUpBzqWpIKip1gV1ynKSlId6jRoE4BwDIVLMxCpXuhk5nSatmUMosPPZ4S8Kxc/EzfDCiqrkFWROQEOVF+UWc9Y+gpl+GEoCEpS2YJTUK1d1cxt3MXNy0403yUULkyXCUypKlABwoIfYXaOjxy4WFmoqLC/8x0c6kGD5zwuUipUWT0BctoKHpHuNxLqNhSgAo3fWAZVEEbtHmYhqCPWrNkNBPDp6QtBIBGYO9r0f5xosBxKfPdANMzmrJSkO7m7WH/XvGRnlmCdG9YYcLxfKobkP17xMo2BrPajg6lypcxHN4TpIAfMgscwepAI2+UY5MzKov+Y+TfKNBwzi01MxwpR7l38jQXhX7QS0pxMxqAlwLVNT5O7RELX4sXI24RxBU8mVMUVBSadCPcY/hqP3MKssudSahSDUEgHM4tymnlFPC54TMcu3QsX00MN+KJRiUTFgKE+WgqBCicwTVlDVQFHpaG1tlYCfiHA1S0eIhRmIFXyigrVTKLW284WIxO49I8RxCak8sxQ8/K1oFBjoin2aJfQ+Ziswaw2+sVS6GsU5nasXShmKfj0eGGAhFVMKuWFbwxOGSj3gc2507PRoqGIQGCWDBnapj0zHZ9CLh36U+6xNkPJGZIKXO+sVJmtQmgqB8/kI0vDuBJzZp01iWeWKEBvxE2bbpFOO9kVqKTJmy1g/mOUgb6uIj2xuhGf1j0CtWdrWhxL9mMSBZBIA/GKnQB/rtFcv2exLkmUr1SwpqxpeH7I/RiiasgPeImapmFXG+m0P5Xs5PNFBASRVRUCK/lAcv6RTN9nZcr35xWTYISNLu5v0he2I00JcFVTkWe+panxhnOSkVUz7W+ZYR5h8CErzBYUACyS4UToWt8YpnlqNVyCTvraKuxMqmKTcm+j6as1orCs6glIY9y0V4hGoB9NIvwpYE6wwLZcjLLyi4NaXUf0EQnosl6AX31PlFuFU71sfQViQl8znXTQC2msTdCAsOQAxrsfnE8v3WsSK2UCz2r8d4niCCAe/z/aExgarw0kJCUsD7uY1OpaACw5jp84OkhWSpPuktUfdLmJkJlKphYOrlcFgWrv3vEMfxFSlFStumlCOgf6R4pNT96bwvxiuY+Xb7eBRVlRGXBHXNTkQVkEEBwAGLusqBDeW0fSMTiC4KnzUerj6HtTyjO+xeCMuSpa1FOYhQTSzcqqV1+NoYz5uoIc997kx5/kz3ypdDCxxFKSUmmwq+laCPYyvF8MmYoBWcKYlgQEgUd3BY1EdChpJqwozGFNDUfpE5SiSwAJOuvW8DYZ6nRvXygrDzGJbUVNH7B49NsTPTLr919Ynh2R3Jr20+sSErMAolqkNr8IIPBFlLh3NgWFjWghNom+i7ha2Ua2IHqaw04+UYhClkHxJb5VCxTyulWzFT/zCSRIWhwtLBn7sNDDUrIQtQdQUhSkljQsy09bRlJZTAz8qSuwBJcMALknRurRouG4eZLUc4WAEqzEhmDF2JoaQq4ZjVJUMpa4NQ9doe8L9oCAAak0dVrai3x/SKm30gMTKkFSm3Pl5xof+PyTXxF0FQlIP12jWLwyZreEtEpeXmCQCgn/Ye7X62jHZZomqlISsrBIUAKkg1rt9IPY5fods6fw/DkeGgMpnSvUlrLel6QplSMpL0ILN1EO8XwiaGmKypqAQCKdyKD1gTiWGU4oXIejEdS4peNIzX0LZRKZILi/SL8DNHiITUgqHR6/doomBT6k2qC/nDHhaCkGaQ4QMySQQMxcJI3+9oG1QFszFqzOTRy+r82pOjaQ44XispSijqBLBPe57gjo4jMSludLuTDzB4kAAqCdRT3tw+rM2sRKOKJH5wqlgO4q4JJFNlA3LbbmIqwihVKnIHLUMWOutauesDJxqA1eUiqX+Dlq7n94Jm46XlTMKFAKYAnV9Ad+kc7TGDTBMV7wcihc2tr+WsB4nDZXGU5WAN2Sb0q4F99YaYnEpDBSSkEOldfSnyiqbhSS4B1L8zk2+kVF0BnJuAJDggi4Lh27FjCrGzSF1NWALi79/pGsVwlSnJ5XOxNb3GnRo9xPApRSyyxplIofL9I1WqkIxKnNv2EWJWpKXN4J4xw3wi6JgWh2d3IOym+kLpi+UffpG6aawWFcMmVIu9fQvBkxJUSQ1y3xirhGDzm7ACp2ENEpQxyA0uS4YffrGcmkyWI8YgZgxqQBX0o3kIOTh/wC0nMSCxCQAOtT3bvXSCTISFOn3nITcsWu14InyybVCQH86kvX7aJchNiMSSSySCAaOCL77QdNWAdQwvWvVh1i6fMSgdezAmC+EcF/qlLRnyZACSUqVVWjsAGA13hSkoq2HIowWFmTV5UJJUrv2qRYOamJ8Z9nJkslSih05RlANRu4ADVq+3aN1gOHJwoyEpMxT81XyCvKPTzi9KPFQUTCUZgXIozj7vHJLy3uxwWsGVwfEgoqllaAJaedQokrJYBGmVIdh2MXYTiDoUpmZwHo4rYk/HvEFcFlImkTUpAKwqWz5VEAhmclxUsaV1g2dKQCAJaBS6mGUJtXQPrGepsvAyRw8uY2dAZgRlbO9XcmrMRR46CCcyUqcAqDkoBW/mHAH3pHRkrXYz5xhSQDoTY/GJKWXrD6Z7PofKJkwL2WlIej6F26wLO4QuUf7iHf8Saiz+XmNrx6inFksCwO5sCW79BDWTiEuAz0BUCXDs/zbSFBnOtia9rQSzlhc0+u328KRLHGdMwstIcB2vV6pqdQdIJ4eEpSSwKKkpdyEmhFQ5F3eoIjPLxLLUMxDKoWtvbrGl4aBPRlWAKE50qSMrC6ku5BpYVaIlhBVCLjmATIIWhTy5nusXItQnXvAuFUXB66h3alfveNLxXgk2bJSlMxE7IXZIrlZqBnLHSM5lKQxoWsxB+NYuE7QDnCcQ/CWZ6ZQwBPlvWh3jR4CTKno8UgpXlAWrMfwijs7i14wiZjM+4v0D3je+zkrJIBYEqJJJUzOGf4bRnqpJYBFh4YkKzZlFJB6j94omcNUB/ZmBArZNyexa3zizHTZksFYEwjZw6dr0IOhaJ4TieYDxUrA0JAY3u2nQ6xhb5HRTLw6w2ZbkVJahAFt/OsZn2j4mmYMqaJS7gChO5P7RuU4RJcCoN+j/EekJsZ7OYc0W4YHlDv3cByRF6cknch0YaWglOa7qLeTRcVamldN/t/SNKeCYaWgKzko0I94nVgRYBoW8Y4OEhKpJWtKq1ApSgBDCu5jqWrFvBLI4HFlXIpOZIrUmhGxFRYdIby8SC6Ve6rWoALBsqhfu1HatIzAUtAysQXG7R7ISVrSgFiSzmw3JaFKCYjT4fGrkguoFJ906Dqdba9I9ncdYZwpw7UzF29KedKU2WY7hvhyFFM4Kye+kpKaPpUjt52hAZxApVjvEKCllDo0OP8AaOclXKaN9sXfyeEmJ4kpUxRexLG//wCvlAs1RUznv6xQoio6vGygkNIvxE4nN1NhYVejQAqYSYvRLUpSUp1Ppq/kPlDP+jkANVRtmJbzbb1irUR4R5wye0kgfmBNPKLFzWQmwDP59YkES0S1JSDQAknXuQInhpKTkSSwygmtWuwprSM20SwpKilDm6qAWY31PWJzpZSC9XLgdBdoWYtRUt0vdx5eX1rBuIV+EO7AE92trWp8oihMrmMxd6u4pR9B8If+zHBMoOJVNABAI5V+81XFMygOhrCReEWUkcrg/mDsKeT0sYe8H4spBSJ1WGVIBSEJAF2ABKiaGhpGWtu2/iNGplIC1ZnUALpUkjO1ixqAP1gLiGJAzzAM5okIA+PWM9/51UtJGSZMmrLIW7hibEix6DeKOI8aRLStKl/3GHu2KieYdGA1jk9Urqi7J+03GRKKkoU8yiuUBSQTv66bVivhPEPGKipKgSWGYDXXqTtoIx8+eFKJAygkkDUP2g/AY0SkKVmOcBkJ0c0Kj5R1y8dKH7BmwwGLQFKSlIJDWYDY/IR0ZCbxRS6gBJZIt+UHXVyY9jL+K2Kz6pMlJSeZKi11Man0qP2geXKQssrDgD8xYO2tTq9mhXgeJ4hKj4iSehPMBV/dpbpo0WcQXNA8RFGsl2ffKNOw6xFMGF43gOFIUTJDXK5bggDUfs8Z7G+yaAkzZMwlDOyqs71dP4dLXjRyeJqUlPvDQqBsoD8VGY6N1iqRMX4jkIKVPzAuFgjmobUenSohqcl2I+ecT4LOlETCApCjRSHUAToaUJNhGm9m+DryVT4a1PcOop2Yhkv60DxqU8G8MEy15RWijQasW1eBpOPQlTS8y1BudlEHUswVlTZzTSNJazkqGW8M4X4RC5xGdzk0SAbZyKOXpHvFkongyZ4oXKFsL3BFtPWK5XFlik1Jyg1JzEM+hLVdt2rFuIxUuW3IDLU5ewSNmv6eUZ5sDAcR9mJ6VM1iwLFlWYg9Y1vssicEZJqFODy8pZtjve0NOH8fkTCyUe6GDnTR+u0G/wDlkJWAVlJyk5WDJy1qd+8XLUk1TQIjLkVPKL2P0i/J0D7Bn+VonLxSJp/zBatCQz0bv849mJrmCXIsWD9njFjBpmAQpzlykuCRQ12IjjgQwuW1fUUD2NoulySHL9Wy161SaxfnB1vYWPxhjMxxv2bXNIKCgJAokhg4q9OsM+HYBaZYSvKTukfrDSXJDksQT12tR2iuZPSA5Nv8XvFbm1QqAlcHlmqkJUdyA/qAIrXwSUS6UJCmZwACxhnmS7A1On3SPFIBe7vXoW3FoVsdCGZ7LS1ApJWUqDGoca7XfWBJvshhEs5IYh3UPQ01jTDIkO9bPckjTrFTJW5I7hqHaho8NTl9ChHM9lMMoPkSxsUnKD/9TWA5fsXhCc2VW9VL+paNMtIF8xG9WA3NWEBrSFLUfFdKbgM4q2o1tSGpy+gIZvsvLSGQA24b4l4XzfZlIJoT5/JrRrDOUFFPhOGcEly7np8KxROTnfIVAp/A3xdg8UtSX0hmNm8EZwCRTUg3+MCKkzEKJZk5WzEXIaz10jSrnKTRSTl0UKq+nT7vZMlvfMLAG5f/AFAjX2NckmJKgkl6kD60jQYdCUJKlHnOWjvYWHY6xfM4WmW6ikZtSUg7VyJLisA4xK1HMlBKRegFanUO/VobkpcAe+Og9epJF660NohiMYEi9PlfUQumYgJSGvY9aaNURVi5pcUs23pb7eGlkVB+LLp/EmzGt7gvcEXhHLmtQsd4MOLWTU0Gmg++kDTJQUyk66OPMho0iikTQkVcUaBDN+MWFeXl+/3gSeoP+0WUkWJmjYHoY6KZY6x0BVH1OVInhIAUVH8yQKnVLE6Aio2iWK4ZiVIKS3PQPdJ0IqxYuR5Q7mzZNlKS4P4XBAFWLGrdorxxJokAkChqkF7EEDKdDV48zcxNCjB4RchxkWkAPnDmtHJy0bpBwkienPKWlCXGZWzXYWNdCYtwE6eFf3JahpmDnQXDt6XhpiJIWkhTNqHygvuwcevzhSeRIVLnBaQmW6kAMpwavdRIYg60a/WB8VglLQxBlkVdIOUuxc7mjXPnBy0iiJasimeWFABJKbAlO1L22gGRwrFeJnVikl/eSCTfUE/l7GGhsGlz5AyqVNzKIbMC4D0HLfLW2jmBeNcOckSyQrlZNMq0ixS+vrXvBmI9l15sxnpUoiudJAzB2Jync3Lx6vgiRMkrXOT4iBRgSCWYF2NKt6RSkrsVGc4QhSVhczlyuVAuku7C4dnJ9DUQVisWM5m5b5S5YsaihO4reNfKwyZgyTzKXRiSnnpYOp6BzrCbE+zCpiQJMwKQCRlIAF99aUc7RSmm7YqI8N46UKqpwUg8xNSG16C2ml762Ti89UkdXN+zCPn3/EcUAQEhk7KFhWlXBjQ8Lkz5SVKWMq/Vw7m16ktEzS5QIe4nMCGcDWp9XatdOsUrnEkEkJIuwBcbORbtFMvGLqFD3TfdJ1NGaLpKVKSSwSpzlDt0ch6i5iCxDxXjyPESLjMwodhmOm7V+sSlY7xCGnpyjcl6KNWAr0FPjCnjnsliEZlpImJd6UIKi1AfKD+BeyCkgHEE1D5Ein/ZXnYesbVFJOyMhE3jqEpzhIUgtQNqTWgtQ0hjg+NCclpaQ4NQo6APYRFXsxh8rKzFGgdTBtiGMdhPZ9EpeaXMCQQXRzE93USRbraIbjQ8kp2JZguUHqUsXFL8woD3i6ZLVMYrPhklgAQot/i/z7xejBoRqSWDvVyLe9TyESyIUSApWYAuq9NKbbQrHkHmzQGRlLPYByW1pX4RGXwcArUM/MAMoFWHSnq0Xq4mmUkBOYXqq5Zn6gB3sxZtYVzsXOVOKUkqBsEOwG6nI1uL9oQBJ/8AjoUqiR+FJDaVJclw0Lk+1oy0uXNXbYA9Lve4rst9sMSAQgklYFnoA9ST1I60Gt4zcsgkCpuKMa/rGsdPFsls+h4Ti0vEgJUkCY593Kai7Vs3SFHFcJiQeTmZwyaFOmo5oB9j8KrxAqwqSGFyBWzdK7xpMEFJUvNPC0vyoaqf9iKuLU0iLp4Axc7iU5CxmdyXL30t0tWGSkKmglYSUszgKFS4b9+kafFYiUjnOVtcyQS+gJ8t/KEUzjoyqCGQl9tNQL9N7Ggi1K+EKhHO4ehCgksFM7MAw2vUteM3xHEATiNBR3a/b7pG4x6FTkJ5UqSbHKkKCqh2AD/vpCuWhMsZVoAUcoVmDhtHJtUmNYS7AQYtmBAofpvS+r9oBM6pHZv1jczFiZ/aSyU2LZcrClOj6wLh/ZRKWVlCt1EkvXQEgP8ApFx1V2NMyc+aSljVjfp9mF6lCNjj+BSwGHKHAJGah6jY72gFPCUpDOk7gtX1EUtRDUkhDKQDrWOjQS5QljlSEg7VJ8wfhHQbxbz6MnBpbMGSxpf6g0ewGwhXiCScgPhFzQ2Kr0IawD7VDh4bnEurLlSpyHBZwNGGwLfGJzsBJKQDLSsu4AoXBFUnoWudI8+ygKRiJoYJSo0DqzjK4/KDerWhjh8RMf3XJrzFY2FyDs9P5H8BSiFImlKHLy2SljRwpiKvAfF8dPQRKlIUVMCSHLubO1T1g5DgbYvCInFLLq9Wcluhq33pHsnBBJcFJU3MorJINNA1Ix3EeJYhQQUvnWABlTUkGiczUr08xWH+B4bNMtpniCYaKcDLv+E3pd9YbVIBpKwK8zrmIKKGnxDvSv8AMTxHDJFCpI5apo+v4SaGAgsJGRaSoJsHJBegclnAO0eyuJrnIUjLlLUegB0YOHALecSB4iVhFWTnUhRqoq97UuCxI+Ee4LGS0qMtEtGY1AC8r/r9vC3Cyp0sISJYKlOV1J5zV60D111aF2M4hORP8FaQHGZ8gYkswQSGLaxSVgaTE8fKEvMQUqJYJcHuVNUCutqx4PagBkOknUJILBvwvQuNYxPGsXPUolXiKH/rYA1N261ruw7wRKn+CU+MFAq0KQSAz2JdXwI3i9mBWfR8FOTMTm95tWv0axMUT0u+VHNUoJDgH/W70u1KRmeAqxCSpUpOeUrdmIJvlcsfj3hvw3GT8y/HUZYfkSoG256dtozaGgvDYeclSjQgjlD775gL9oNyTMgyu4u9H3Z7VjP8X4ylM3wfEKVLCSnKSGLtqGZg9fKsNeHoxArMUkBgzO4LWtanWChnszFKAOZC0/Gnd7wJLnYlSykScqA4zrsRuNzrDkz2DnmOw39ekAFKE1Ws56mtQxq6UkM/28KwK8TiRIulS1l9TlSBf56R7jOKS5aElZAJqEm48qO1GdoFlcew6lZFgMkgAqbmrQgqNKtBWJw2HzuvnblynrVhmo9Xg/0Qn4nxsDKpIQy0k5iAapoQKh9KDeB8dx8BAdRBUKZSQAGoXYkgflAo7EuIJ4z7OS8VLJw8zmFUoVRIJYkUGu+8AzfYSYEIeakluflAApViKqcgCsaLZWRGVXMSoJJar7UBDivqdfKCeDpeYg/lIdjvp+8aRfslLKEBRWgihZi5IuyiQOrRLDexypZCjMSXvl/DtU39IvfFoVGilGSxUSgBRpUt2YWaBzwpCTyIQlxdzXsNvvSJYbA5UhCikK6kkKO9Qe0GSpa0AuCu1yPTKABGF0UkKOOSpGXJMfK1AgPlLEupIhLJ9kpM0pVKnqVLHvJKXCuxSRGpxXCUrPugCj1DEijNo41vHKnBKglQCQL0oHs+n2IpTa4ChNOwiUnwkLUgs4QwZjqH5kxD/jwmACcJkxYq4oGp7xJqK2cWh14sxKglABAFVq67G76taIysRiVTCbBJYAkDMGqQ2sG6uAoXSfZ2SkKISpLhjXQbVYju8Lsokq8ISZ81xVSgSCGqGHLQbxopiwlzMBBuoZyAG/1u/aCcBNBDgAIIGU1Lv8fu0G5hRmR7PIchS3Q3Kgu6Rt5H5xSvhOHNAVra+VOYH/tbe0a+dNmEslgBrl/akVEKWPds5dmqCwp1rfeD2MKQjw/szLTUy1qezBmHW9Y9i6ZjyhagVkqOiWAAHd61joe9/Q2o7DTSopCqguRalNKfbQfIm86ElINHcBqvHR0ZMbCsTOCXVlBZL9dr3Ee4LEZncWtWt9zWOjoSAsoCoBIAAJpR/T5wCjBkLJSsgmz1CS+gpfWOjotf1DoLwKZi0lalggXGUVuKF6WinBy0TFeIUALQSAQTo1xrHkdCAskSjNzBajoQQwIerPFOHSksSkEgrIKqkZdAY6OgAOmyxlKtU1FqE696wvxXDxiUATFGp2exBLPZzHR0CYgqVhQlIILO1qG7CurCL8bKSpgoPdtw9D6iOjoLGDT/AGfkMkrSVlFUEkukOFs4uHAi6ZiVAqFPdfX9Y6OhtgESpYUyqjNW/Tfz0hJ7QcMSuWpQUQpJFTzOK6U1MdHQCAeC4cIUpbBSlLKCVB+VI0Fg5+kOpUxLt4aTQObk3GtqbR0dCkwR2LxXhy1qQlIyizBvlFWEx0xcsknmS1Wu7ggx0dCAv8J3C+ZwDWlerdax7LSEuQNbVMdHRDbBlk2ShWUqQCbg1oxp3ipE5cwKBUzEpoLtqe8ex0WgPUSAjKHKju+8LpqlZySom7WYM3rHsdDGBcWxBpc5VDW/Kb+YeDsDOztmALVG4vr5R0dA8ICcyZRiAqwrWtKxKfiShVPyg+j0/iOjomwPUYtS01NdCP8AV4tCwlIDEuSKk7NHR0JPIuwSbKQsupCSxIqH1jo6OimM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06363" y="-1714500"/>
            <a:ext cx="5486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aseline="-250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5" name="Picture 4" descr="http://icecap.us/images/uploads/CO2_pinetre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>
            <a:fillRect/>
          </a:stretch>
        </p:blipFill>
        <p:spPr bwMode="auto">
          <a:xfrm>
            <a:off x="1735138" y="1655763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74" name="Picture 2" descr="Image result for damage from kudz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0"/>
            <a:ext cx="8534400" cy="6230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CO2, climate, plants and public health</a:t>
            </a: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4572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Effects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Allergies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Contact dermatitis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aseline="0" dirty="0">
                <a:solidFill>
                  <a:srgbClr val="FFFF00"/>
                </a:solidFill>
                <a:latin typeface="Tahoma" pitchFamily="34" charset="0"/>
              </a:rPr>
              <a:t>Toxicology</a:t>
            </a: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4419600" y="17526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baseline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Effects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Food Supply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Nutrition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Food Safety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Medicine / Narcotics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baseline="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Increased pesticide use.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/>
      <p:bldP spid="704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Plant-based Allergies.</a:t>
            </a:r>
          </a:p>
        </p:txBody>
      </p:sp>
      <p:pic>
        <p:nvPicPr>
          <p:cNvPr id="21506" name="Picture 2" descr="http://www.english-country-garden.com/images/aprilchallenge/Img_1996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9015" r="4339" b="5352"/>
          <a:stretch/>
        </p:blipFill>
        <p:spPr bwMode="auto">
          <a:xfrm>
            <a:off x="762000" y="1600200"/>
            <a:ext cx="26517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m para oak t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www.stonewooddesigngroup.com/sites/default/files/articles/white-oak-t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333756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600200" y="5867400"/>
            <a:ext cx="102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</a:p>
        </p:txBody>
      </p:sp>
      <p:pic>
        <p:nvPicPr>
          <p:cNvPr id="21512" name="Picture 8" descr="https://encrypted-tbn2.gstatic.com/images?q=tbn:ANd9GcQA-9zz7BINE-VpgAlAV8Ub9XRa-dysWIuYdY2S4cNpFxzSRy2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362200" cy="28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4038600" y="5334000"/>
            <a:ext cx="199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Weeds and Grasses</a:t>
            </a:r>
          </a:p>
        </p:txBody>
      </p:sp>
      <p:pic>
        <p:nvPicPr>
          <p:cNvPr id="21514" name="Picture 10" descr="http://flowerinfo.org/wp-content/gallery/ragweed-plant/ragweed-plant-4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-2987" r="11682" b="587"/>
          <a:stretch/>
        </p:blipFill>
        <p:spPr bwMode="auto">
          <a:xfrm>
            <a:off x="6248400" y="2743200"/>
            <a:ext cx="2327940" cy="28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6934200" y="5715000"/>
            <a:ext cx="199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Ragweed</a:t>
            </a:r>
          </a:p>
        </p:txBody>
      </p:sp>
    </p:spTree>
    <p:extLst>
      <p:ext uri="{BB962C8B-B14F-4D97-AF65-F5344CB8AC3E}">
        <p14:creationId xmlns:p14="http://schemas.microsoft.com/office/powerpoint/2010/main" val="230085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276600" y="2133600"/>
          <a:ext cx="3808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7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3808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2" name="Picture 4" descr="rag0003"/>
          <p:cNvPicPr>
            <a:picLocks noChangeAspect="1" noChangeArrowheads="1"/>
          </p:cNvPicPr>
          <p:nvPr/>
        </p:nvPicPr>
        <p:blipFill>
          <a:blip r:embed="rId6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720" r="3326" b="6651"/>
          <a:stretch>
            <a:fillRect/>
          </a:stretch>
        </p:blipFill>
        <p:spPr bwMode="auto">
          <a:xfrm>
            <a:off x="4038600" y="1562100"/>
            <a:ext cx="4267200" cy="4492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676400" y="6248400"/>
            <a:ext cx="497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Sampling pollen from ragweed catkins.</a:t>
            </a:r>
          </a:p>
        </p:txBody>
      </p:sp>
      <p:pic>
        <p:nvPicPr>
          <p:cNvPr id="6" name="Picture 3" descr="comr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8694"/>
            <a:ext cx="3276600" cy="237943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28600"/>
            <a:ext cx="5615640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Determining Ragweed Pollen  Production</a:t>
            </a: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6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solidFill>
                  <a:srgbClr val="FFFFFF"/>
                </a:solidFill>
              </a:rPr>
              <a:t>Response of common ragweed to CO</a:t>
            </a:r>
            <a:r>
              <a:rPr lang="en-US" sz="2800" b="1" baseline="-25000">
                <a:solidFill>
                  <a:srgbClr val="FFFFFF"/>
                </a:solidFill>
              </a:rPr>
              <a:t>2</a:t>
            </a:r>
            <a:br>
              <a:rPr lang="en-US" sz="2800" b="1" baseline="-25000">
                <a:solidFill>
                  <a:srgbClr val="FFFFFF"/>
                </a:solidFill>
              </a:rPr>
            </a:br>
            <a:endParaRPr lang="en-US" sz="2800" b="1" baseline="-25000">
              <a:solidFill>
                <a:srgbClr val="FFFF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7200" y="15240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3810000" imgH="4114800" progId="MSGraph.Chart.8">
                  <p:embed followColorScheme="full"/>
                </p:oleObj>
              </mc:Choice>
              <mc:Fallback>
                <p:oleObj name="Chart" r:id="rId4" imgW="38100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3810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95400" y="5334000"/>
            <a:ext cx="527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280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124200" y="5334000"/>
            <a:ext cx="527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600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2209800" y="5334000"/>
            <a:ext cx="527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370</a:t>
            </a:r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1157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99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1800" dirty="0">
                <a:solidFill>
                  <a:srgbClr val="99FFCC"/>
                </a:solidFill>
                <a:latin typeface="Arial" pitchFamily="34" charset="0"/>
              </a:rPr>
              <a:t>g plant</a:t>
            </a:r>
            <a:r>
              <a:rPr lang="en-US" sz="1800" baseline="30000" dirty="0">
                <a:solidFill>
                  <a:srgbClr val="99FFCC"/>
                </a:solidFill>
                <a:latin typeface="Arial" pitchFamily="34" charset="0"/>
              </a:rPr>
              <a:t>-1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4953000"/>
            <a:ext cx="3476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Chamber Study, USDA</a:t>
            </a:r>
          </a:p>
          <a:p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Functional Plant Biology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27:893-898</a:t>
            </a:r>
          </a:p>
          <a:p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Functional Plant Biology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32:667-670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419600" y="17526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FFFFFF"/>
                </a:solidFill>
              </a:rPr>
              <a:t>Pollen Production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	</a:t>
            </a:r>
            <a:r>
              <a:rPr lang="en-US" sz="2400" b="1">
                <a:solidFill>
                  <a:srgbClr val="FFFF99"/>
                </a:solidFill>
              </a:rPr>
              <a:t>280 ppm		  4.8 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99"/>
                </a:solidFill>
              </a:rPr>
              <a:t>	370 ppm		10.9 g*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99"/>
                </a:solidFill>
              </a:rPr>
              <a:t>	600 ppm		20.5 g*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FFFF99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	</a:t>
            </a:r>
            <a:r>
              <a:rPr lang="en-US" sz="2400" b="1">
                <a:solidFill>
                  <a:srgbClr val="FFFFFF"/>
                </a:solidFill>
              </a:rPr>
              <a:t>Antigen Amb a1    ELISA / mg protein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	</a:t>
            </a:r>
            <a:r>
              <a:rPr lang="en-US" sz="2400" b="1">
                <a:solidFill>
                  <a:srgbClr val="FFFF99"/>
                </a:solidFill>
              </a:rPr>
              <a:t>280 ppm	  	4490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99"/>
                </a:solidFill>
              </a:rPr>
              <a:t>	370 ppm		5290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99"/>
                </a:solidFill>
              </a:rPr>
              <a:t>	600 ppm		8180*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lab to the “real world”</a:t>
            </a:r>
          </a:p>
        </p:txBody>
      </p:sp>
      <p:pic>
        <p:nvPicPr>
          <p:cNvPr id="3" name="Picture 2" descr="http://t2.gstatic.com/images?q=tbn:ANd9GcQu2OiSR0SMCyq1BV_VgZXJe9rO8LCZxV5__inbyrHAaxcvlp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21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78" name="AutoShape 2" descr="Image result for duke face experiment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80" name="AutoShape 4" descr="Image result for duke face experiment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 descr="Photo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4166703" cy="3429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9" name="Picture 15" descr="http://thelaughingstock.co.uk/acatalog/hula_gir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4479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7382" name="AutoShape 6" descr="Image result for daiquiri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84" name="AutoShape 8" descr="Image result for daiquiri"/>
          <p:cNvSpPr>
            <a:spLocks noChangeAspect="1" noChangeArrowheads="1"/>
          </p:cNvSpPr>
          <p:nvPr/>
        </p:nvSpPr>
        <p:spPr bwMode="auto">
          <a:xfrm>
            <a:off x="127000" y="-98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daiqui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581400"/>
            <a:ext cx="2133600" cy="2133600"/>
          </a:xfrm>
          <a:prstGeom prst="rect">
            <a:avLst/>
          </a:prstGeom>
        </p:spPr>
      </p:pic>
      <p:pic>
        <p:nvPicPr>
          <p:cNvPr id="13" name="Picture 12" descr="co2_r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371600"/>
            <a:ext cx="5715000" cy="4762500"/>
          </a:xfrm>
          <a:prstGeom prst="rect">
            <a:avLst/>
          </a:prstGeom>
        </p:spPr>
      </p:pic>
      <p:pic>
        <p:nvPicPr>
          <p:cNvPr id="626690" name="Picture 2" descr="Image result for map of hawaii in the pacific ocean"/>
          <p:cNvPicPr>
            <a:picLocks noChangeAspect="1" noChangeArrowheads="1"/>
          </p:cNvPicPr>
          <p:nvPr/>
        </p:nvPicPr>
        <p:blipFill>
          <a:blip r:embed="rId7" cstate="print"/>
          <a:srcRect b="4434"/>
          <a:stretch>
            <a:fillRect/>
          </a:stretch>
        </p:blipFill>
        <p:spPr bwMode="auto">
          <a:xfrm>
            <a:off x="990600" y="1752600"/>
            <a:ext cx="5181600" cy="3941440"/>
          </a:xfrm>
          <a:prstGeom prst="rect">
            <a:avLst/>
          </a:prstGeom>
          <a:noFill/>
        </p:spPr>
      </p:pic>
      <p:pic>
        <p:nvPicPr>
          <p:cNvPr id="626692" name="Picture 4" descr="Image result for mauna loa observato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971800"/>
            <a:ext cx="256222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6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6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29698</TotalTime>
  <Words>1276</Words>
  <Application>Microsoft Office PowerPoint</Application>
  <PresentationFormat>On-screen Show (4:3)</PresentationFormat>
  <Paragraphs>257</Paragraphs>
  <Slides>33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76" baseType="lpstr">
      <vt:lpstr>Arial</vt:lpstr>
      <vt:lpstr>Arial Black</vt:lpstr>
      <vt:lpstr>Baskerville Old Face</vt:lpstr>
      <vt:lpstr>Calibri</vt:lpstr>
      <vt:lpstr>Century Schoolbook</vt:lpstr>
      <vt:lpstr>Consolas</vt:lpstr>
      <vt:lpstr>Corbel</vt:lpstr>
      <vt:lpstr>Cornerstone</vt:lpstr>
      <vt:lpstr>Franklin Gothic Book</vt:lpstr>
      <vt:lpstr>Garamond</vt:lpstr>
      <vt:lpstr>Gill Sans MT</vt:lpstr>
      <vt:lpstr>Lucida Sans Unicode</vt:lpstr>
      <vt:lpstr>NewZurica</vt:lpstr>
      <vt:lpstr>Perpetua</vt:lpstr>
      <vt:lpstr>Tahoma</vt:lpstr>
      <vt:lpstr>Times New Roman</vt:lpstr>
      <vt:lpstr>Verdana</vt:lpstr>
      <vt:lpstr>Wingdings</vt:lpstr>
      <vt:lpstr>Wingdings 2</vt:lpstr>
      <vt:lpstr>Wingdings 3</vt:lpstr>
      <vt:lpstr>WP IconicSymbolsA</vt:lpstr>
      <vt:lpstr>Curtain Call</vt:lpstr>
      <vt:lpstr>1_Default Design</vt:lpstr>
      <vt:lpstr>Network</vt:lpstr>
      <vt:lpstr>Edge</vt:lpstr>
      <vt:lpstr>Radial</vt:lpstr>
      <vt:lpstr>Office Theme</vt:lpstr>
      <vt:lpstr>1_Office Theme</vt:lpstr>
      <vt:lpstr>Solstice</vt:lpstr>
      <vt:lpstr>Equity</vt:lpstr>
      <vt:lpstr>Concourse</vt:lpstr>
      <vt:lpstr>2_Office Theme</vt:lpstr>
      <vt:lpstr>1_Metro</vt:lpstr>
      <vt:lpstr>Module</vt:lpstr>
      <vt:lpstr>2_Metro</vt:lpstr>
      <vt:lpstr>1_Oriel</vt:lpstr>
      <vt:lpstr>3_Office Theme</vt:lpstr>
      <vt:lpstr>Chart</vt:lpstr>
      <vt:lpstr>Document</vt:lpstr>
      <vt:lpstr>SPW 7.0 Graph</vt:lpstr>
      <vt:lpstr>SPW 8.0 Graph</vt:lpstr>
      <vt:lpstr>DeltaGraph</vt:lpstr>
      <vt:lpstr>SPW 11.0 Graph</vt:lpstr>
      <vt:lpstr>Climate Change, CO2 and Plant Biology:  The rest of the story </vt:lpstr>
      <vt:lpstr>An indirect effect of rising carbon dioxide: warmer temperatures.</vt:lpstr>
      <vt:lpstr>Temperature increase is not uniform</vt:lpstr>
      <vt:lpstr>Plants are essential to life.  </vt:lpstr>
      <vt:lpstr>CO2, climate, plants and public health</vt:lpstr>
      <vt:lpstr>Plant-based Allergies.</vt:lpstr>
      <vt:lpstr>PowerPoint Presentation</vt:lpstr>
      <vt:lpstr>Response of common ragweed to CO2 </vt:lpstr>
      <vt:lpstr>From the lab to the “real world”</vt:lpstr>
      <vt:lpstr>Ragweed in “real” time. </vt:lpstr>
      <vt:lpstr>Urbanization and climate change.  </vt:lpstr>
      <vt:lpstr>Can we study the effects of climate change NOW? </vt:lpstr>
      <vt:lpstr>Got ragweed? </vt:lpstr>
      <vt:lpstr>2.   CO2, plants and contact dermatitis</vt:lpstr>
      <vt:lpstr>The Duke University FACE Site: State of the Art.</vt:lpstr>
      <vt:lpstr>Poison ivy plants grow faster at elevated CO2</vt:lpstr>
      <vt:lpstr>Poison ivy allergenicity</vt:lpstr>
      <vt:lpstr>3.  CO2, plants and poison</vt:lpstr>
      <vt:lpstr>CO2, climate, plants and public health</vt:lpstr>
      <vt:lpstr>CO2, climate, plants and public health</vt:lpstr>
      <vt:lpstr>Food Security.</vt:lpstr>
      <vt:lpstr>PowerPoint Presentation</vt:lpstr>
      <vt:lpstr>Indirect: Food Safety and Climate Change.</vt:lpstr>
      <vt:lpstr>Increasing atmospheric CO2, plant biology and medicine.</vt:lpstr>
      <vt:lpstr>PowerPoint Presentation</vt:lpstr>
      <vt:lpstr>4b. CO2, plants and narcotics.</vt:lpstr>
      <vt:lpstr>CO2 and a Medicine/Narcotic.</vt:lpstr>
      <vt:lpstr>PowerPoint Presentation</vt:lpstr>
      <vt:lpstr>PowerPoint Presentation</vt:lpstr>
      <vt:lpstr>Climate Change and Pesticide Usage.</vt:lpstr>
      <vt:lpstr>Does Pesticide use change?</vt:lpstr>
      <vt:lpstr>Climate change, plants and public health</vt:lpstr>
      <vt:lpstr>Now What?  </vt:lpstr>
    </vt:vector>
  </TitlesOfParts>
  <Company>Behnke Nurseries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jpeter</dc:creator>
  <cp:lastModifiedBy>Marybeth Montoro</cp:lastModifiedBy>
  <cp:revision>582</cp:revision>
  <dcterms:created xsi:type="dcterms:W3CDTF">2008-04-14T17:08:27Z</dcterms:created>
  <dcterms:modified xsi:type="dcterms:W3CDTF">2017-05-07T03:35:58Z</dcterms:modified>
</cp:coreProperties>
</file>